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3"/>
    <p:sldId id="257" r:id="rId4"/>
    <p:sldId id="258" r:id="rId5"/>
    <p:sldId id="259" r:id="rId6"/>
    <p:sldId id="260" r:id="rId7"/>
    <p:sldId id="262"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2" autoAdjust="0"/>
    <p:restoredTop sz="94660"/>
  </p:normalViewPr>
  <p:slideViewPr>
    <p:cSldViewPr snapToGrid="0">
      <p:cViewPr varScale="1">
        <p:scale>
          <a:sx n="75" d="100"/>
          <a:sy n="75" d="100"/>
        </p:scale>
        <p:origin x="28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jpeg>
</file>

<file path=ppt/media/image31.png>
</file>

<file path=ppt/media/image32.png>
</file>

<file path=ppt/media/image33.png>
</file>

<file path=ppt/media/image34.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27.png"/><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8.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9.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0.jpe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image" Target="../media/image3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1.jpeg"/><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5.jpeg"/><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12.jpe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9.jpeg"/><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Medicine-drugs-colorful-dollars_2560x1440"/>
          <p:cNvPicPr>
            <a:picLocks noChangeAspect="1"/>
          </p:cNvPicPr>
          <p:nvPr/>
        </p:nvPicPr>
        <p:blipFill>
          <a:blip r:embed="rId1"/>
          <a:stretch>
            <a:fillRect/>
          </a:stretch>
        </p:blipFill>
        <p:spPr>
          <a:xfrm>
            <a:off x="635" y="0"/>
            <a:ext cx="12191365" cy="6857365"/>
          </a:xfrm>
          <a:prstGeom prst="rect">
            <a:avLst/>
          </a:prstGeom>
        </p:spPr>
      </p:pic>
      <p:sp>
        <p:nvSpPr>
          <p:cNvPr id="84" name="Google Shape;84;p1"/>
          <p:cNvSpPr/>
          <p:nvPr/>
        </p:nvSpPr>
        <p:spPr>
          <a:xfrm>
            <a:off x="8495665" y="-18415"/>
            <a:ext cx="3757930" cy="6894830"/>
          </a:xfrm>
          <a:custGeom>
            <a:avLst/>
            <a:gdLst/>
            <a:ahLst/>
            <a:cxnLst/>
            <a:rect l="l" t="t" r="r" b="b"/>
            <a:pathLst>
              <a:path w="5918" h="10858" extrusionOk="0">
                <a:moveTo>
                  <a:pt x="0" y="0"/>
                </a:moveTo>
                <a:lnTo>
                  <a:pt x="5918" y="0"/>
                </a:lnTo>
                <a:lnTo>
                  <a:pt x="5918" y="10858"/>
                </a:lnTo>
                <a:lnTo>
                  <a:pt x="0" y="10858"/>
                </a:lnTo>
                <a:lnTo>
                  <a:pt x="5429" y="5429"/>
                </a:lnTo>
                <a:lnTo>
                  <a:pt x="0" y="0"/>
                </a:lnTo>
                <a:close/>
              </a:path>
            </a:pathLst>
          </a:custGeom>
          <a:solidFill>
            <a:schemeClr val="lt1">
              <a:alpha val="7490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5" name="Google Shape;85;p1"/>
          <p:cNvSpPr/>
          <p:nvPr/>
        </p:nvSpPr>
        <p:spPr>
          <a:xfrm>
            <a:off x="5715" y="-23495"/>
            <a:ext cx="9885045" cy="6904990"/>
          </a:xfrm>
          <a:prstGeom prst="homePlate">
            <a:avLst>
              <a:gd name="adj" fmla="val 50000"/>
            </a:avLst>
          </a:prstGeom>
          <a:solidFill>
            <a:srgbClr val="0C0C0C">
              <a:alpha val="2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6" name="Google Shape;86;p1"/>
          <p:cNvSpPr/>
          <p:nvPr/>
        </p:nvSpPr>
        <p:spPr>
          <a:xfrm>
            <a:off x="5715" y="-18415"/>
            <a:ext cx="7821295" cy="6904990"/>
          </a:xfrm>
          <a:custGeom>
            <a:avLst/>
            <a:gdLst/>
            <a:ahLst/>
            <a:cxnLst/>
            <a:rect l="l" t="t" r="r" b="b"/>
            <a:pathLst>
              <a:path w="12317" h="10874" extrusionOk="0">
                <a:moveTo>
                  <a:pt x="0" y="0"/>
                </a:moveTo>
                <a:lnTo>
                  <a:pt x="6880" y="0"/>
                </a:lnTo>
                <a:lnTo>
                  <a:pt x="12317" y="5437"/>
                </a:lnTo>
                <a:lnTo>
                  <a:pt x="6880" y="10874"/>
                </a:lnTo>
                <a:lnTo>
                  <a:pt x="0" y="10874"/>
                </a:lnTo>
                <a:lnTo>
                  <a:pt x="0" y="0"/>
                </a:lnTo>
                <a:close/>
              </a:path>
            </a:pathLst>
          </a:custGeom>
          <a:solidFill>
            <a:srgbClr val="0C0C0C">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7" name="Google Shape;87;p1"/>
          <p:cNvSpPr txBox="1"/>
          <p:nvPr/>
        </p:nvSpPr>
        <p:spPr>
          <a:xfrm>
            <a:off x="422898" y="311775"/>
            <a:ext cx="2221200" cy="1014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PH" sz="6000" b="0" i="0" u="none" strike="noStrike" cap="none">
                <a:solidFill>
                  <a:schemeClr val="lt1"/>
                </a:solidFill>
                <a:latin typeface="Arial" panose="020B0604020202020204"/>
                <a:ea typeface="Arial" panose="020B0604020202020204"/>
                <a:cs typeface="Arial" panose="020B0604020202020204"/>
                <a:sym typeface="Arial" panose="020B0604020202020204"/>
              </a:rPr>
              <a:t>2020</a:t>
            </a:r>
            <a:endParaRPr sz="6000">
              <a:solidFill>
                <a:schemeClr val="lt1"/>
              </a:solidFill>
              <a:latin typeface="Arial" panose="020B0604020202020204"/>
              <a:ea typeface="Arial" panose="020B0604020202020204"/>
              <a:cs typeface="Arial" panose="020B0604020202020204"/>
              <a:sym typeface="Arial" panose="020B0604020202020204"/>
            </a:endParaRPr>
          </a:p>
        </p:txBody>
      </p:sp>
      <p:sp>
        <p:nvSpPr>
          <p:cNvPr id="88" name="Google Shape;88;p1"/>
          <p:cNvSpPr/>
          <p:nvPr/>
        </p:nvSpPr>
        <p:spPr>
          <a:xfrm>
            <a:off x="5715" y="2880995"/>
            <a:ext cx="6478270" cy="1115060"/>
          </a:xfrm>
          <a:custGeom>
            <a:avLst/>
            <a:gdLst/>
            <a:ahLst/>
            <a:cxnLst/>
            <a:rect l="l" t="t" r="r" b="b"/>
            <a:pathLst>
              <a:path w="10202" h="1972" extrusionOk="0">
                <a:moveTo>
                  <a:pt x="51" y="0"/>
                </a:moveTo>
                <a:lnTo>
                  <a:pt x="10202" y="0"/>
                </a:lnTo>
                <a:lnTo>
                  <a:pt x="8525" y="1972"/>
                </a:lnTo>
                <a:lnTo>
                  <a:pt x="0" y="1972"/>
                </a:lnTo>
                <a:lnTo>
                  <a:pt x="0" y="61"/>
                </a:lnTo>
                <a:lnTo>
                  <a:pt x="51" y="0"/>
                </a:lnTo>
                <a:close/>
              </a:path>
            </a:pathLst>
          </a:custGeom>
          <a:solidFill>
            <a:schemeClr val="accent1">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9" name="Google Shape;89;p1"/>
          <p:cNvSpPr txBox="1"/>
          <p:nvPr/>
        </p:nvSpPr>
        <p:spPr>
          <a:xfrm>
            <a:off x="899160" y="2799080"/>
            <a:ext cx="4690745" cy="1197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chemeClr val="lt1"/>
                </a:solidFill>
                <a:latin typeface="Arial" panose="020B0604020202020204"/>
                <a:ea typeface="Arial" panose="020B0604020202020204"/>
                <a:cs typeface="Arial" panose="020B0604020202020204"/>
                <a:sym typeface="Arial" panose="020B0604020202020204"/>
              </a:rPr>
              <a:t>SMART MEDICINE DRAWER</a:t>
            </a:r>
            <a:endParaRPr lang="en-US" sz="3600">
              <a:solidFill>
                <a:schemeClr val="lt1"/>
              </a:solidFill>
              <a:latin typeface="Arial" panose="020B0604020202020204"/>
              <a:ea typeface="Arial" panose="020B0604020202020204"/>
              <a:cs typeface="Arial" panose="020B0604020202020204"/>
              <a:sym typeface="Arial" panose="020B0604020202020204"/>
            </a:endParaRPr>
          </a:p>
        </p:txBody>
      </p:sp>
      <p:sp>
        <p:nvSpPr>
          <p:cNvPr id="90" name="Google Shape;90;p1"/>
          <p:cNvSpPr/>
          <p:nvPr/>
        </p:nvSpPr>
        <p:spPr>
          <a:xfrm>
            <a:off x="5715" y="4288155"/>
            <a:ext cx="6096000" cy="476250"/>
          </a:xfrm>
          <a:prstGeom prst="rect">
            <a:avLst/>
          </a:prstGeom>
          <a:solidFill>
            <a:schemeClr val="accent4">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91" name="Google Shape;91;p1"/>
          <p:cNvSpPr txBox="1"/>
          <p:nvPr/>
        </p:nvSpPr>
        <p:spPr>
          <a:xfrm>
            <a:off x="1261110" y="4288790"/>
            <a:ext cx="3305175" cy="47434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a:solidFill>
                  <a:schemeClr val="lt1"/>
                </a:solidFill>
                <a:latin typeface="Calibri" panose="020F0502020204030204"/>
                <a:ea typeface="Calibri" panose="020F0502020204030204"/>
                <a:cs typeface="Calibri" panose="020F0502020204030204"/>
                <a:sym typeface="Calibri" panose="020F0502020204030204"/>
              </a:rPr>
              <a:t>By: TECHIE WARLOCKS</a:t>
            </a:r>
            <a:endParaRPr lang="en-US" sz="25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ext Box 1"/>
          <p:cNvSpPr txBox="1"/>
          <p:nvPr/>
        </p:nvSpPr>
        <p:spPr>
          <a:xfrm>
            <a:off x="4178935" y="73025"/>
            <a:ext cx="3834765" cy="583565"/>
          </a:xfrm>
          <a:prstGeom prst="rect">
            <a:avLst/>
          </a:prstGeom>
          <a:noFill/>
        </p:spPr>
        <p:txBody>
          <a:bodyPr wrap="none" rtlCol="0" anchor="t">
            <a:spAutoFit/>
          </a:bodyPr>
          <a:lstStyle/>
          <a:p>
            <a:pPr algn="ctr"/>
            <a:r>
              <a:rPr lang="en-US" sz="3200" b="1">
                <a:effectLst>
                  <a:outerShdw blurRad="38100" dist="38100" dir="2700000" algn="tl">
                    <a:srgbClr val="000000">
                      <a:alpha val="43137"/>
                    </a:srgbClr>
                  </a:outerShdw>
                </a:effectLst>
                <a:latin typeface="Malgun Gothic" panose="020B0503020000020004" charset="-127"/>
                <a:ea typeface="Malgun Gothic" panose="020B0503020000020004" charset="-127"/>
                <a:sym typeface="+mn-ea"/>
              </a:rPr>
              <a:t>CIRCUIT DAIGRAM</a:t>
            </a:r>
            <a:endParaRPr lang="en-US" sz="3200"/>
          </a:p>
        </p:txBody>
      </p:sp>
      <p:pic>
        <p:nvPicPr>
          <p:cNvPr id="3" name="Content Placeholder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107565" y="800100"/>
            <a:ext cx="7976235" cy="3816985"/>
          </a:xfrm>
          <a:prstGeom prst="rect">
            <a:avLst/>
          </a:prstGeom>
        </p:spPr>
      </p:pic>
      <p:sp>
        <p:nvSpPr>
          <p:cNvPr id="10" name="TextBox 113"/>
          <p:cNvSpPr txBox="1"/>
          <p:nvPr/>
        </p:nvSpPr>
        <p:spPr>
          <a:xfrm>
            <a:off x="7518201" y="6132351"/>
            <a:ext cx="2720540" cy="461665"/>
          </a:xfrm>
          <a:prstGeom prst="rect">
            <a:avLst/>
          </a:prstGeom>
          <a:solidFill>
            <a:schemeClr val="accent2">
              <a:lumMod val="75000"/>
            </a:schemeClr>
          </a:solidFill>
        </p:spPr>
        <p:txBody>
          <a:bodyPr wrap="square" rtlCol="0">
            <a:spAutoFit/>
          </a:bodyPr>
          <a:lstStyle/>
          <a:p>
            <a:r>
              <a:rPr lang="en-US" sz="2400" i="1"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Tw Cen MT" panose="020B0602020104020603" pitchFamily="34" charset="0"/>
              </a:rPr>
              <a:t>Core Of Circuit</a:t>
            </a:r>
            <a:endParaRPr lang="en-US" sz="2400" i="1"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Tw Cen MT" panose="020B0602020104020603" pitchFamily="34" charset="0"/>
            </a:endParaRPr>
          </a:p>
        </p:txBody>
      </p:sp>
      <p:sp>
        <p:nvSpPr>
          <p:cNvPr id="11" name="Rectangle 114"/>
          <p:cNvSpPr/>
          <p:nvPr/>
        </p:nvSpPr>
        <p:spPr>
          <a:xfrm>
            <a:off x="2711842" y="6130958"/>
            <a:ext cx="4806359" cy="55993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3107086" y="4801506"/>
            <a:ext cx="5728242" cy="0"/>
          </a:xfrm>
          <a:prstGeom prst="line">
            <a:avLst/>
          </a:prstGeom>
          <a:ln w="1079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2864737" y="4757056"/>
            <a:ext cx="242349" cy="1655536"/>
          </a:xfrm>
          <a:prstGeom prst="line">
            <a:avLst/>
          </a:prstGeom>
          <a:ln w="1079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extBox 117"/>
          <p:cNvSpPr txBox="1"/>
          <p:nvPr/>
        </p:nvSpPr>
        <p:spPr>
          <a:xfrm>
            <a:off x="3211189" y="4942476"/>
            <a:ext cx="7027698" cy="1015663"/>
          </a:xfrm>
          <a:prstGeom prst="rect">
            <a:avLst/>
          </a:prstGeom>
          <a:noFill/>
        </p:spPr>
        <p:txBody>
          <a:bodyPr wrap="square" rtlCol="0">
            <a:spAutoFit/>
          </a:bodyPr>
          <a:lstStyle/>
          <a:p>
            <a:r>
              <a:rPr lang="en-US" sz="6000" b="1" i="1" dirty="0" err="1" smtClean="0">
                <a:latin typeface="Tw Cen MT" panose="020B0602020104020603" pitchFamily="34" charset="0"/>
              </a:rPr>
              <a:t>Arduino</a:t>
            </a:r>
            <a:endParaRPr lang="en-US" sz="6000" b="1" i="1" dirty="0">
              <a:latin typeface="Tw Cen MT" panose="020B0602020104020603" pitchFamily="34" charset="0"/>
            </a:endParaRPr>
          </a:p>
        </p:txBody>
      </p:sp>
      <p:cxnSp>
        <p:nvCxnSpPr>
          <p:cNvPr id="15" name="Straight Connector 14"/>
          <p:cNvCxnSpPr/>
          <p:nvPr/>
        </p:nvCxnSpPr>
        <p:spPr>
          <a:xfrm>
            <a:off x="2864737" y="6363183"/>
            <a:ext cx="2929257" cy="0"/>
          </a:xfrm>
          <a:prstGeom prst="line">
            <a:avLst/>
          </a:prstGeom>
          <a:ln w="1079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right)">
                                      <p:cBhvr>
                                        <p:cTn id="7" dur="250"/>
                                        <p:tgtEl>
                                          <p:spTgt spid="1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250"/>
                                        <p:tgtEl>
                                          <p:spTgt spid="13"/>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250"/>
                                        <p:tgtEl>
                                          <p:spTgt spid="15"/>
                                        </p:tgtEl>
                                      </p:cBhvr>
                                    </p:animEffect>
                                  </p:childTnLst>
                                </p:cTn>
                              </p:par>
                            </p:childTnLst>
                          </p:cTn>
                        </p:par>
                        <p:par>
                          <p:cTn id="16" fill="hold">
                            <p:stCondLst>
                              <p:cond delay="1500"/>
                            </p:stCondLst>
                            <p:childTnLst>
                              <p:par>
                                <p:cTn id="17" presetID="2" presetClass="entr" presetSubtype="2" decel="10000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1+#ppt_w/2"/>
                                          </p:val>
                                        </p:tav>
                                        <p:tav tm="100000">
                                          <p:val>
                                            <p:strVal val="#ppt_x"/>
                                          </p:val>
                                        </p:tav>
                                      </p:tavLst>
                                    </p:anim>
                                    <p:anim calcmode="lin" valueType="num">
                                      <p:cBhvr additive="base">
                                        <p:cTn id="20" dur="500" fill="hold"/>
                                        <p:tgtEl>
                                          <p:spTgt spid="14"/>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0-#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xit" presetSubtype="8" accel="100000" fill="hold" grpId="1" nodeType="clickEffect">
                                  <p:stCondLst>
                                    <p:cond delay="0"/>
                                  </p:stCondLst>
                                  <p:childTnLst>
                                    <p:anim calcmode="lin" valueType="num">
                                      <p:cBhvr additive="base">
                                        <p:cTn id="28" dur="500"/>
                                        <p:tgtEl>
                                          <p:spTgt spid="10"/>
                                        </p:tgtEl>
                                        <p:attrNameLst>
                                          <p:attrName>ppt_x</p:attrName>
                                        </p:attrNameLst>
                                      </p:cBhvr>
                                      <p:tavLst>
                                        <p:tav tm="0">
                                          <p:val>
                                            <p:strVal val="ppt_x"/>
                                          </p:val>
                                        </p:tav>
                                        <p:tav tm="100000">
                                          <p:val>
                                            <p:strVal val="0-ppt_w/2"/>
                                          </p:val>
                                        </p:tav>
                                      </p:tavLst>
                                    </p:anim>
                                    <p:anim calcmode="lin" valueType="num">
                                      <p:cBhvr additive="base">
                                        <p:cTn id="29" dur="500"/>
                                        <p:tgtEl>
                                          <p:spTgt spid="10"/>
                                        </p:tgtEl>
                                        <p:attrNameLst>
                                          <p:attrName>ppt_y</p:attrName>
                                        </p:attrNameLst>
                                      </p:cBhvr>
                                      <p:tavLst>
                                        <p:tav tm="0">
                                          <p:val>
                                            <p:strVal val="ppt_y"/>
                                          </p:val>
                                        </p:tav>
                                        <p:tav tm="100000">
                                          <p:val>
                                            <p:strVal val="ppt_y"/>
                                          </p:val>
                                        </p:tav>
                                      </p:tavLst>
                                    </p:anim>
                                    <p:set>
                                      <p:cBhvr>
                                        <p:cTn id="30" dur="1" fill="hold">
                                          <p:stCondLst>
                                            <p:cond delay="499"/>
                                          </p:stCondLst>
                                        </p:cTn>
                                        <p:tgtEl>
                                          <p:spTgt spid="10"/>
                                        </p:tgtEl>
                                        <p:attrNameLst>
                                          <p:attrName>style.visibility</p:attrName>
                                        </p:attrNameLst>
                                      </p:cBhvr>
                                      <p:to>
                                        <p:strVal val="hidden"/>
                                      </p:to>
                                    </p:set>
                                  </p:childTnLst>
                                </p:cTn>
                              </p:par>
                            </p:childTnLst>
                          </p:cTn>
                        </p:par>
                        <p:par>
                          <p:cTn id="31" fill="hold">
                            <p:stCondLst>
                              <p:cond delay="500"/>
                            </p:stCondLst>
                            <p:childTnLst>
                              <p:par>
                                <p:cTn id="32" presetID="22" presetClass="exit" presetSubtype="2" fill="hold" nodeType="afterEffect">
                                  <p:stCondLst>
                                    <p:cond delay="0"/>
                                  </p:stCondLst>
                                  <p:childTnLst>
                                    <p:animEffect transition="out" filter="wipe(right)">
                                      <p:cBhvr>
                                        <p:cTn id="33" dur="250"/>
                                        <p:tgtEl>
                                          <p:spTgt spid="15"/>
                                        </p:tgtEl>
                                      </p:cBhvr>
                                    </p:animEffect>
                                    <p:set>
                                      <p:cBhvr>
                                        <p:cTn id="34" dur="1" fill="hold">
                                          <p:stCondLst>
                                            <p:cond delay="249"/>
                                          </p:stCondLst>
                                        </p:cTn>
                                        <p:tgtEl>
                                          <p:spTgt spid="15"/>
                                        </p:tgtEl>
                                        <p:attrNameLst>
                                          <p:attrName>style.visibility</p:attrName>
                                        </p:attrNameLst>
                                      </p:cBhvr>
                                      <p:to>
                                        <p:strVal val="hidden"/>
                                      </p:to>
                                    </p:set>
                                  </p:childTnLst>
                                </p:cTn>
                              </p:par>
                            </p:childTnLst>
                          </p:cTn>
                        </p:par>
                        <p:par>
                          <p:cTn id="35" fill="hold">
                            <p:stCondLst>
                              <p:cond delay="1000"/>
                            </p:stCondLst>
                            <p:childTnLst>
                              <p:par>
                                <p:cTn id="36" presetID="22" presetClass="exit" presetSubtype="4" fill="hold" nodeType="afterEffect">
                                  <p:stCondLst>
                                    <p:cond delay="0"/>
                                  </p:stCondLst>
                                  <p:childTnLst>
                                    <p:animEffect transition="out" filter="wipe(down)">
                                      <p:cBhvr>
                                        <p:cTn id="37" dur="250"/>
                                        <p:tgtEl>
                                          <p:spTgt spid="13"/>
                                        </p:tgtEl>
                                      </p:cBhvr>
                                    </p:animEffect>
                                    <p:set>
                                      <p:cBhvr>
                                        <p:cTn id="38" dur="1" fill="hold">
                                          <p:stCondLst>
                                            <p:cond delay="249"/>
                                          </p:stCondLst>
                                        </p:cTn>
                                        <p:tgtEl>
                                          <p:spTgt spid="13"/>
                                        </p:tgtEl>
                                        <p:attrNameLst>
                                          <p:attrName>style.visibility</p:attrName>
                                        </p:attrNameLst>
                                      </p:cBhvr>
                                      <p:to>
                                        <p:strVal val="hidden"/>
                                      </p:to>
                                    </p:set>
                                  </p:childTnLst>
                                </p:cTn>
                              </p:par>
                            </p:childTnLst>
                          </p:cTn>
                        </p:par>
                        <p:par>
                          <p:cTn id="39" fill="hold">
                            <p:stCondLst>
                              <p:cond delay="1500"/>
                            </p:stCondLst>
                            <p:childTnLst>
                              <p:par>
                                <p:cTn id="40" presetID="22" presetClass="exit" presetSubtype="8" fill="hold" nodeType="afterEffect">
                                  <p:stCondLst>
                                    <p:cond delay="0"/>
                                  </p:stCondLst>
                                  <p:childTnLst>
                                    <p:animEffect transition="out" filter="wipe(left)">
                                      <p:cBhvr>
                                        <p:cTn id="41" dur="250"/>
                                        <p:tgtEl>
                                          <p:spTgt spid="12"/>
                                        </p:tgtEl>
                                      </p:cBhvr>
                                    </p:animEffect>
                                    <p:set>
                                      <p:cBhvr>
                                        <p:cTn id="42" dur="1" fill="hold">
                                          <p:stCondLst>
                                            <p:cond delay="249"/>
                                          </p:stCondLst>
                                        </p:cTn>
                                        <p:tgtEl>
                                          <p:spTgt spid="12"/>
                                        </p:tgtEl>
                                        <p:attrNameLst>
                                          <p:attrName>style.visibility</p:attrName>
                                        </p:attrNameLst>
                                      </p:cBhvr>
                                      <p:to>
                                        <p:strVal val="hidden"/>
                                      </p:to>
                                    </p:set>
                                  </p:childTnLst>
                                </p:cTn>
                              </p:par>
                              <p:par>
                                <p:cTn id="43" presetID="2" presetClass="exit" presetSubtype="2" accel="100000" fill="hold" grpId="1" nodeType="withEffect">
                                  <p:stCondLst>
                                    <p:cond delay="0"/>
                                  </p:stCondLst>
                                  <p:childTnLst>
                                    <p:anim calcmode="lin" valueType="num">
                                      <p:cBhvr additive="base">
                                        <p:cTn id="44" dur="500"/>
                                        <p:tgtEl>
                                          <p:spTgt spid="14"/>
                                        </p:tgtEl>
                                        <p:attrNameLst>
                                          <p:attrName>ppt_x</p:attrName>
                                        </p:attrNameLst>
                                      </p:cBhvr>
                                      <p:tavLst>
                                        <p:tav tm="0">
                                          <p:val>
                                            <p:strVal val="ppt_x"/>
                                          </p:val>
                                        </p:tav>
                                        <p:tav tm="100000">
                                          <p:val>
                                            <p:strVal val="1+ppt_w/2"/>
                                          </p:val>
                                        </p:tav>
                                      </p:tavLst>
                                    </p:anim>
                                    <p:anim calcmode="lin" valueType="num">
                                      <p:cBhvr additive="base">
                                        <p:cTn id="45" dur="500"/>
                                        <p:tgtEl>
                                          <p:spTgt spid="14"/>
                                        </p:tgtEl>
                                        <p:attrNameLst>
                                          <p:attrName>ppt_y</p:attrName>
                                        </p:attrNameLst>
                                      </p:cBhvr>
                                      <p:tavLst>
                                        <p:tav tm="0">
                                          <p:val>
                                            <p:strVal val="ppt_y"/>
                                          </p:val>
                                        </p:tav>
                                        <p:tav tm="100000">
                                          <p:val>
                                            <p:strVal val="ppt_y"/>
                                          </p:val>
                                        </p:tav>
                                      </p:tavLst>
                                    </p:anim>
                                    <p:set>
                                      <p:cBhvr>
                                        <p:cTn id="46"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0" grpId="1" bldLvl="0" animBg="1"/>
      <p:bldP spid="14" grpId="0"/>
      <p:bldP spid="14" grpId="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84" name="Google Shape;84;p1"/>
          <p:cNvSpPr/>
          <p:nvPr/>
        </p:nvSpPr>
        <p:spPr>
          <a:xfrm>
            <a:off x="629285" y="200660"/>
            <a:ext cx="10885805" cy="6456045"/>
          </a:xfrm>
          <a:prstGeom prst="roundRect">
            <a:avLst>
              <a:gd name="adj" fmla="val 1646"/>
            </a:avLst>
          </a:prstGeom>
          <a:solidFill>
            <a:srgbClr val="855A38"/>
          </a:solidFill>
          <a:ln>
            <a:noFill/>
          </a:ln>
          <a:effectLst>
            <a:outerShdw blurRad="304800" dist="254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5" name="Google Shape;85;p1"/>
          <p:cNvSpPr/>
          <p:nvPr/>
        </p:nvSpPr>
        <p:spPr>
          <a:xfrm rot="-5400000">
            <a:off x="846917" y="1248205"/>
            <a:ext cx="5811986" cy="4361585"/>
          </a:xfrm>
          <a:prstGeom prst="round2SameRect">
            <a:avLst>
              <a:gd name="adj1" fmla="val 5053"/>
              <a:gd name="adj2" fmla="val 0"/>
            </a:avLst>
          </a:prstGeom>
          <a:solidFill>
            <a:srgbClr val="D8D8D8">
              <a:alpha val="75686"/>
            </a:srgbClr>
          </a:solidFill>
          <a:ln>
            <a:noFill/>
          </a:ln>
          <a:effectLst>
            <a:outerShdw blurRad="101600" dist="762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86" name="Google Shape;86;p1"/>
          <p:cNvGrpSpPr/>
          <p:nvPr/>
        </p:nvGrpSpPr>
        <p:grpSpPr>
          <a:xfrm>
            <a:off x="1734025" y="3016178"/>
            <a:ext cx="1490450" cy="923100"/>
            <a:chOff x="280628" y="1551900"/>
            <a:chExt cx="1490450" cy="923100"/>
          </a:xfrm>
        </p:grpSpPr>
        <p:sp>
          <p:nvSpPr>
            <p:cNvPr id="87" name="Google Shape;87;p1"/>
            <p:cNvSpPr/>
            <p:nvPr/>
          </p:nvSpPr>
          <p:spPr>
            <a:xfrm>
              <a:off x="280628" y="1551900"/>
              <a:ext cx="1490450" cy="829382"/>
            </a:xfrm>
            <a:prstGeom prst="rect">
              <a:avLst/>
            </a:prstGeom>
            <a:solidFill>
              <a:srgbClr val="EF392E"/>
            </a:solidFill>
            <a:ln>
              <a:noFill/>
            </a:ln>
            <a:effectLst>
              <a:outerShdw dist="76200" dir="2700000" sx="99000" sy="99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Oswald"/>
                <a:ea typeface="Oswald"/>
                <a:cs typeface="Oswald"/>
                <a:sym typeface="Oswald"/>
              </a:endParaRPr>
            </a:p>
          </p:txBody>
        </p:sp>
        <p:grpSp>
          <p:nvGrpSpPr>
            <p:cNvPr id="88" name="Google Shape;88;p1"/>
            <p:cNvGrpSpPr/>
            <p:nvPr/>
          </p:nvGrpSpPr>
          <p:grpSpPr>
            <a:xfrm>
              <a:off x="652823" y="1591864"/>
              <a:ext cx="676788" cy="883136"/>
              <a:chOff x="-1517696" y="4598875"/>
              <a:chExt cx="676788" cy="883136"/>
            </a:xfrm>
          </p:grpSpPr>
          <p:sp>
            <p:nvSpPr>
              <p:cNvPr id="89" name="Google Shape;89;p1"/>
              <p:cNvSpPr txBox="1"/>
              <p:nvPr/>
            </p:nvSpPr>
            <p:spPr>
              <a:xfrm>
                <a:off x="-1495254" y="4598875"/>
                <a:ext cx="63190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lt1"/>
                    </a:solidFill>
                    <a:latin typeface="Oswald"/>
                    <a:ea typeface="Oswald"/>
                    <a:cs typeface="Oswald"/>
                    <a:sym typeface="Oswald"/>
                  </a:rPr>
                  <a:t>STEP</a:t>
                </a:r>
                <a:endParaRPr lang="en-US" sz="1800" b="0" i="0" u="none" strike="noStrike" cap="none">
                  <a:solidFill>
                    <a:schemeClr val="lt1"/>
                  </a:solidFill>
                  <a:latin typeface="Oswald"/>
                  <a:ea typeface="Oswald"/>
                  <a:cs typeface="Oswald"/>
                  <a:sym typeface="Oswald"/>
                </a:endParaRPr>
              </a:p>
            </p:txBody>
          </p:sp>
          <p:sp>
            <p:nvSpPr>
              <p:cNvPr id="90" name="Google Shape;90;p1"/>
              <p:cNvSpPr txBox="1"/>
              <p:nvPr/>
            </p:nvSpPr>
            <p:spPr>
              <a:xfrm>
                <a:off x="-1517696" y="4835680"/>
                <a:ext cx="676788"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Oswald"/>
                    <a:ea typeface="Oswald"/>
                    <a:cs typeface="Oswald"/>
                    <a:sym typeface="Oswald"/>
                  </a:rPr>
                  <a:t>02</a:t>
                </a:r>
                <a:endParaRPr lang="en-US" sz="3600" b="1">
                  <a:solidFill>
                    <a:schemeClr val="lt1"/>
                  </a:solidFill>
                  <a:latin typeface="Oswald"/>
                  <a:ea typeface="Oswald"/>
                  <a:cs typeface="Oswald"/>
                  <a:sym typeface="Oswald"/>
                </a:endParaRPr>
              </a:p>
            </p:txBody>
          </p:sp>
        </p:grpSp>
      </p:grpSp>
      <p:grpSp>
        <p:nvGrpSpPr>
          <p:cNvPr id="91" name="Google Shape;91;p1"/>
          <p:cNvGrpSpPr/>
          <p:nvPr/>
        </p:nvGrpSpPr>
        <p:grpSpPr>
          <a:xfrm>
            <a:off x="1734025" y="4422661"/>
            <a:ext cx="1490450" cy="923100"/>
            <a:chOff x="280628" y="1551900"/>
            <a:chExt cx="1490450" cy="923100"/>
          </a:xfrm>
        </p:grpSpPr>
        <p:sp>
          <p:nvSpPr>
            <p:cNvPr id="92" name="Google Shape;92;p1"/>
            <p:cNvSpPr/>
            <p:nvPr/>
          </p:nvSpPr>
          <p:spPr>
            <a:xfrm>
              <a:off x="280628" y="1551900"/>
              <a:ext cx="1490450" cy="829382"/>
            </a:xfrm>
            <a:prstGeom prst="rect">
              <a:avLst/>
            </a:prstGeom>
            <a:solidFill>
              <a:srgbClr val="009999"/>
            </a:solidFill>
            <a:ln>
              <a:noFill/>
            </a:ln>
            <a:effectLst>
              <a:outerShdw dist="76200" dir="2700000" sx="99000" sy="99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Oswald"/>
                <a:ea typeface="Oswald"/>
                <a:cs typeface="Oswald"/>
                <a:sym typeface="Oswald"/>
              </a:endParaRPr>
            </a:p>
          </p:txBody>
        </p:sp>
        <p:grpSp>
          <p:nvGrpSpPr>
            <p:cNvPr id="93" name="Google Shape;93;p1"/>
            <p:cNvGrpSpPr/>
            <p:nvPr/>
          </p:nvGrpSpPr>
          <p:grpSpPr>
            <a:xfrm>
              <a:off x="652823" y="1591864"/>
              <a:ext cx="675185" cy="883136"/>
              <a:chOff x="-1517696" y="4598875"/>
              <a:chExt cx="675185" cy="883136"/>
            </a:xfrm>
          </p:grpSpPr>
          <p:sp>
            <p:nvSpPr>
              <p:cNvPr id="94" name="Google Shape;94;p1"/>
              <p:cNvSpPr txBox="1"/>
              <p:nvPr/>
            </p:nvSpPr>
            <p:spPr>
              <a:xfrm>
                <a:off x="-1495254" y="4598875"/>
                <a:ext cx="63190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Oswald"/>
                    <a:ea typeface="Oswald"/>
                    <a:cs typeface="Oswald"/>
                    <a:sym typeface="Oswald"/>
                  </a:rPr>
                  <a:t>STEP</a:t>
                </a:r>
                <a:endParaRPr lang="en-US" sz="1800">
                  <a:solidFill>
                    <a:schemeClr val="lt1"/>
                  </a:solidFill>
                  <a:latin typeface="Oswald"/>
                  <a:ea typeface="Oswald"/>
                  <a:cs typeface="Oswald"/>
                  <a:sym typeface="Oswald"/>
                </a:endParaRPr>
              </a:p>
            </p:txBody>
          </p:sp>
          <p:sp>
            <p:nvSpPr>
              <p:cNvPr id="95" name="Google Shape;95;p1"/>
              <p:cNvSpPr txBox="1"/>
              <p:nvPr/>
            </p:nvSpPr>
            <p:spPr>
              <a:xfrm>
                <a:off x="-1517696" y="4835680"/>
                <a:ext cx="675185"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Oswald"/>
                    <a:ea typeface="Oswald"/>
                    <a:cs typeface="Oswald"/>
                    <a:sym typeface="Oswald"/>
                  </a:rPr>
                  <a:t>03</a:t>
                </a:r>
                <a:endParaRPr lang="en-US" sz="3600" b="1">
                  <a:solidFill>
                    <a:schemeClr val="lt1"/>
                  </a:solidFill>
                  <a:latin typeface="Oswald"/>
                  <a:ea typeface="Oswald"/>
                  <a:cs typeface="Oswald"/>
                  <a:sym typeface="Oswald"/>
                </a:endParaRPr>
              </a:p>
            </p:txBody>
          </p:sp>
        </p:grpSp>
      </p:grpSp>
      <p:grpSp>
        <p:nvGrpSpPr>
          <p:cNvPr id="96" name="Google Shape;96;p1"/>
          <p:cNvGrpSpPr/>
          <p:nvPr/>
        </p:nvGrpSpPr>
        <p:grpSpPr>
          <a:xfrm>
            <a:off x="1734025" y="1590645"/>
            <a:ext cx="1490450" cy="923100"/>
            <a:chOff x="280628" y="1551900"/>
            <a:chExt cx="1490450" cy="923100"/>
          </a:xfrm>
        </p:grpSpPr>
        <p:sp>
          <p:nvSpPr>
            <p:cNvPr id="97" name="Google Shape;97;p1"/>
            <p:cNvSpPr/>
            <p:nvPr/>
          </p:nvSpPr>
          <p:spPr>
            <a:xfrm>
              <a:off x="280628" y="1551900"/>
              <a:ext cx="1490450" cy="829382"/>
            </a:xfrm>
            <a:prstGeom prst="rect">
              <a:avLst/>
            </a:prstGeom>
            <a:solidFill>
              <a:srgbClr val="F37401"/>
            </a:solidFill>
            <a:ln>
              <a:noFill/>
            </a:ln>
            <a:effectLst>
              <a:outerShdw dist="76200" dir="2700000" sx="99000" sy="99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Oswald"/>
                <a:ea typeface="Oswald"/>
                <a:cs typeface="Oswald"/>
                <a:sym typeface="Oswald"/>
              </a:endParaRPr>
            </a:p>
          </p:txBody>
        </p:sp>
        <p:grpSp>
          <p:nvGrpSpPr>
            <p:cNvPr id="98" name="Google Shape;98;p1"/>
            <p:cNvGrpSpPr/>
            <p:nvPr/>
          </p:nvGrpSpPr>
          <p:grpSpPr>
            <a:xfrm>
              <a:off x="652823" y="1591864"/>
              <a:ext cx="676788" cy="883136"/>
              <a:chOff x="-1517696" y="4598875"/>
              <a:chExt cx="676788" cy="883136"/>
            </a:xfrm>
          </p:grpSpPr>
          <p:sp>
            <p:nvSpPr>
              <p:cNvPr id="99" name="Google Shape;99;p1"/>
              <p:cNvSpPr txBox="1"/>
              <p:nvPr/>
            </p:nvSpPr>
            <p:spPr>
              <a:xfrm>
                <a:off x="-1495254" y="4598875"/>
                <a:ext cx="63190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Oswald"/>
                    <a:ea typeface="Oswald"/>
                    <a:cs typeface="Oswald"/>
                    <a:sym typeface="Oswald"/>
                  </a:rPr>
                  <a:t>STEP</a:t>
                </a:r>
                <a:endParaRPr lang="en-US" sz="1800">
                  <a:solidFill>
                    <a:schemeClr val="lt1"/>
                  </a:solidFill>
                  <a:latin typeface="Oswald"/>
                  <a:ea typeface="Oswald"/>
                  <a:cs typeface="Oswald"/>
                  <a:sym typeface="Oswald"/>
                </a:endParaRPr>
              </a:p>
            </p:txBody>
          </p:sp>
          <p:sp>
            <p:nvSpPr>
              <p:cNvPr id="100" name="Google Shape;100;p1"/>
              <p:cNvSpPr txBox="1"/>
              <p:nvPr/>
            </p:nvSpPr>
            <p:spPr>
              <a:xfrm>
                <a:off x="-1517696" y="4835680"/>
                <a:ext cx="676788"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Oswald"/>
                    <a:ea typeface="Oswald"/>
                    <a:cs typeface="Oswald"/>
                    <a:sym typeface="Oswald"/>
                  </a:rPr>
                  <a:t>01</a:t>
                </a:r>
                <a:endParaRPr lang="en-US" sz="3600" b="1">
                  <a:solidFill>
                    <a:schemeClr val="lt1"/>
                  </a:solidFill>
                  <a:latin typeface="Oswald"/>
                  <a:ea typeface="Oswald"/>
                  <a:cs typeface="Oswald"/>
                  <a:sym typeface="Oswald"/>
                </a:endParaRPr>
              </a:p>
            </p:txBody>
          </p:sp>
        </p:grpSp>
      </p:grpSp>
      <p:grpSp>
        <p:nvGrpSpPr>
          <p:cNvPr id="101" name="Google Shape;101;p1"/>
          <p:cNvGrpSpPr/>
          <p:nvPr/>
        </p:nvGrpSpPr>
        <p:grpSpPr>
          <a:xfrm>
            <a:off x="1734414" y="495297"/>
            <a:ext cx="4361586" cy="5853550"/>
            <a:chOff x="1734414" y="495297"/>
            <a:chExt cx="4361586" cy="5853550"/>
          </a:xfrm>
        </p:grpSpPr>
        <p:sp>
          <p:nvSpPr>
            <p:cNvPr id="102" name="Google Shape;102;p1"/>
            <p:cNvSpPr/>
            <p:nvPr/>
          </p:nvSpPr>
          <p:spPr>
            <a:xfrm rot="-5400000">
              <a:off x="995360" y="1234352"/>
              <a:ext cx="5839694" cy="4361585"/>
            </a:xfrm>
            <a:prstGeom prst="round2SameRect">
              <a:avLst>
                <a:gd name="adj1" fmla="val 4054"/>
                <a:gd name="adj2" fmla="val 0"/>
              </a:avLst>
            </a:prstGeom>
            <a:solidFill>
              <a:srgbClr val="F1F1F1"/>
            </a:solidFill>
            <a:ln>
              <a:noFill/>
            </a:ln>
            <a:effectLst>
              <a:outerShdw blurRad="203200" dist="508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103" name="Google Shape;103;p1"/>
            <p:cNvCxnSpPr/>
            <p:nvPr/>
          </p:nvCxnSpPr>
          <p:spPr>
            <a:xfrm>
              <a:off x="1734414" y="144087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04" name="Google Shape;104;p1"/>
            <p:cNvCxnSpPr/>
            <p:nvPr/>
          </p:nvCxnSpPr>
          <p:spPr>
            <a:xfrm>
              <a:off x="5597236" y="509152"/>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105" name="Google Shape;105;p1"/>
            <p:cNvCxnSpPr/>
            <p:nvPr/>
          </p:nvCxnSpPr>
          <p:spPr>
            <a:xfrm>
              <a:off x="1734414" y="180108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06" name="Google Shape;106;p1"/>
            <p:cNvCxnSpPr/>
            <p:nvPr/>
          </p:nvCxnSpPr>
          <p:spPr>
            <a:xfrm>
              <a:off x="1734414" y="216130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07" name="Google Shape;107;p1"/>
            <p:cNvCxnSpPr/>
            <p:nvPr/>
          </p:nvCxnSpPr>
          <p:spPr>
            <a:xfrm>
              <a:off x="1734414" y="252152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08" name="Google Shape;108;p1"/>
            <p:cNvCxnSpPr/>
            <p:nvPr/>
          </p:nvCxnSpPr>
          <p:spPr>
            <a:xfrm>
              <a:off x="1734414" y="288174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09" name="Google Shape;109;p1"/>
            <p:cNvCxnSpPr/>
            <p:nvPr/>
          </p:nvCxnSpPr>
          <p:spPr>
            <a:xfrm>
              <a:off x="1734414" y="324196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10" name="Google Shape;110;p1"/>
            <p:cNvCxnSpPr/>
            <p:nvPr/>
          </p:nvCxnSpPr>
          <p:spPr>
            <a:xfrm>
              <a:off x="1734414" y="360217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11" name="Google Shape;111;p1"/>
            <p:cNvCxnSpPr/>
            <p:nvPr/>
          </p:nvCxnSpPr>
          <p:spPr>
            <a:xfrm>
              <a:off x="1734414" y="396239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12" name="Google Shape;112;p1"/>
            <p:cNvCxnSpPr/>
            <p:nvPr/>
          </p:nvCxnSpPr>
          <p:spPr>
            <a:xfrm>
              <a:off x="1734414" y="432261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13" name="Google Shape;113;p1"/>
            <p:cNvCxnSpPr/>
            <p:nvPr/>
          </p:nvCxnSpPr>
          <p:spPr>
            <a:xfrm>
              <a:off x="1734414" y="468283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14" name="Google Shape;114;p1"/>
            <p:cNvCxnSpPr/>
            <p:nvPr/>
          </p:nvCxnSpPr>
          <p:spPr>
            <a:xfrm>
              <a:off x="1734414" y="504305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15" name="Google Shape;115;p1"/>
            <p:cNvCxnSpPr/>
            <p:nvPr/>
          </p:nvCxnSpPr>
          <p:spPr>
            <a:xfrm>
              <a:off x="1734414" y="540326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16" name="Google Shape;116;p1"/>
            <p:cNvCxnSpPr/>
            <p:nvPr/>
          </p:nvCxnSpPr>
          <p:spPr>
            <a:xfrm>
              <a:off x="1734414" y="576348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sp>
        <p:nvSpPr>
          <p:cNvPr id="117" name="Google Shape;117;p1"/>
          <p:cNvSpPr/>
          <p:nvPr/>
        </p:nvSpPr>
        <p:spPr>
          <a:xfrm rot="5400000" flipH="1">
            <a:off x="5628099" y="1241276"/>
            <a:ext cx="5811986" cy="4361585"/>
          </a:xfrm>
          <a:prstGeom prst="round2SameRect">
            <a:avLst>
              <a:gd name="adj1" fmla="val 5053"/>
              <a:gd name="adj2" fmla="val 0"/>
            </a:avLst>
          </a:prstGeom>
          <a:solidFill>
            <a:srgbClr val="D8D8D8">
              <a:alpha val="75686"/>
            </a:srgbClr>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18" name="Google Shape;118;p1"/>
          <p:cNvGrpSpPr/>
          <p:nvPr/>
        </p:nvGrpSpPr>
        <p:grpSpPr>
          <a:xfrm>
            <a:off x="9032819" y="2942736"/>
            <a:ext cx="1490450" cy="923100"/>
            <a:chOff x="280628" y="1551900"/>
            <a:chExt cx="1490450" cy="923100"/>
          </a:xfrm>
        </p:grpSpPr>
        <p:sp>
          <p:nvSpPr>
            <p:cNvPr id="119" name="Google Shape;119;p1"/>
            <p:cNvSpPr/>
            <p:nvPr/>
          </p:nvSpPr>
          <p:spPr>
            <a:xfrm>
              <a:off x="280628" y="1551900"/>
              <a:ext cx="1490450" cy="829382"/>
            </a:xfrm>
            <a:prstGeom prst="rect">
              <a:avLst/>
            </a:prstGeom>
            <a:solidFill>
              <a:srgbClr val="669900"/>
            </a:solidFill>
            <a:ln>
              <a:noFill/>
            </a:ln>
            <a:effectLst>
              <a:outerShdw dist="76200" dir="2700000" sx="99000" sy="99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Oswald"/>
                <a:ea typeface="Oswald"/>
                <a:cs typeface="Oswald"/>
                <a:sym typeface="Oswald"/>
              </a:endParaRPr>
            </a:p>
          </p:txBody>
        </p:sp>
        <p:grpSp>
          <p:nvGrpSpPr>
            <p:cNvPr id="120" name="Google Shape;120;p1"/>
            <p:cNvGrpSpPr/>
            <p:nvPr/>
          </p:nvGrpSpPr>
          <p:grpSpPr>
            <a:xfrm>
              <a:off x="652823" y="1591864"/>
              <a:ext cx="675185" cy="883136"/>
              <a:chOff x="-1517696" y="4598875"/>
              <a:chExt cx="675185" cy="883136"/>
            </a:xfrm>
          </p:grpSpPr>
          <p:sp>
            <p:nvSpPr>
              <p:cNvPr id="121" name="Google Shape;121;p1"/>
              <p:cNvSpPr txBox="1"/>
              <p:nvPr/>
            </p:nvSpPr>
            <p:spPr>
              <a:xfrm>
                <a:off x="-1495254" y="4598875"/>
                <a:ext cx="63190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Oswald"/>
                    <a:ea typeface="Oswald"/>
                    <a:cs typeface="Oswald"/>
                    <a:sym typeface="Oswald"/>
                  </a:rPr>
                  <a:t>STEP</a:t>
                </a:r>
                <a:endParaRPr lang="en-US" sz="1800">
                  <a:solidFill>
                    <a:schemeClr val="lt1"/>
                  </a:solidFill>
                  <a:latin typeface="Oswald"/>
                  <a:ea typeface="Oswald"/>
                  <a:cs typeface="Oswald"/>
                  <a:sym typeface="Oswald"/>
                </a:endParaRPr>
              </a:p>
            </p:txBody>
          </p:sp>
          <p:sp>
            <p:nvSpPr>
              <p:cNvPr id="122" name="Google Shape;122;p1"/>
              <p:cNvSpPr txBox="1"/>
              <p:nvPr/>
            </p:nvSpPr>
            <p:spPr>
              <a:xfrm>
                <a:off x="-1517696" y="4835680"/>
                <a:ext cx="675185"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Oswald"/>
                    <a:ea typeface="Oswald"/>
                    <a:cs typeface="Oswald"/>
                    <a:sym typeface="Oswald"/>
                  </a:rPr>
                  <a:t>05</a:t>
                </a:r>
                <a:endParaRPr lang="en-US" sz="3600" b="1">
                  <a:solidFill>
                    <a:schemeClr val="lt1"/>
                  </a:solidFill>
                  <a:latin typeface="Oswald"/>
                  <a:ea typeface="Oswald"/>
                  <a:cs typeface="Oswald"/>
                  <a:sym typeface="Oswald"/>
                </a:endParaRPr>
              </a:p>
            </p:txBody>
          </p:sp>
        </p:grpSp>
      </p:grpSp>
      <p:grpSp>
        <p:nvGrpSpPr>
          <p:cNvPr id="123" name="Google Shape;123;p1"/>
          <p:cNvGrpSpPr/>
          <p:nvPr/>
        </p:nvGrpSpPr>
        <p:grpSpPr>
          <a:xfrm>
            <a:off x="9032819" y="4349219"/>
            <a:ext cx="1490450" cy="923100"/>
            <a:chOff x="280628" y="1551900"/>
            <a:chExt cx="1490450" cy="923100"/>
          </a:xfrm>
        </p:grpSpPr>
        <p:sp>
          <p:nvSpPr>
            <p:cNvPr id="124" name="Google Shape;124;p1"/>
            <p:cNvSpPr/>
            <p:nvPr/>
          </p:nvSpPr>
          <p:spPr>
            <a:xfrm>
              <a:off x="280628" y="1551900"/>
              <a:ext cx="1490450" cy="829382"/>
            </a:xfrm>
            <a:prstGeom prst="rect">
              <a:avLst/>
            </a:prstGeom>
            <a:solidFill>
              <a:srgbClr val="0033CC"/>
            </a:solidFill>
            <a:ln>
              <a:noFill/>
            </a:ln>
            <a:effectLst>
              <a:outerShdw dist="76200" dir="2700000" sx="99000" sy="99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Oswald"/>
                <a:ea typeface="Oswald"/>
                <a:cs typeface="Oswald"/>
                <a:sym typeface="Oswald"/>
              </a:endParaRPr>
            </a:p>
          </p:txBody>
        </p:sp>
        <p:grpSp>
          <p:nvGrpSpPr>
            <p:cNvPr id="125" name="Google Shape;125;p1"/>
            <p:cNvGrpSpPr/>
            <p:nvPr/>
          </p:nvGrpSpPr>
          <p:grpSpPr>
            <a:xfrm>
              <a:off x="652823" y="1591864"/>
              <a:ext cx="678391" cy="883136"/>
              <a:chOff x="-1517696" y="4598875"/>
              <a:chExt cx="678391" cy="883136"/>
            </a:xfrm>
          </p:grpSpPr>
          <p:sp>
            <p:nvSpPr>
              <p:cNvPr id="126" name="Google Shape;126;p1"/>
              <p:cNvSpPr txBox="1"/>
              <p:nvPr/>
            </p:nvSpPr>
            <p:spPr>
              <a:xfrm>
                <a:off x="-1495254" y="4598875"/>
                <a:ext cx="63190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Oswald"/>
                    <a:ea typeface="Oswald"/>
                    <a:cs typeface="Oswald"/>
                    <a:sym typeface="Oswald"/>
                  </a:rPr>
                  <a:t>STEP</a:t>
                </a:r>
                <a:endParaRPr lang="en-US" sz="1800">
                  <a:solidFill>
                    <a:schemeClr val="lt1"/>
                  </a:solidFill>
                  <a:latin typeface="Oswald"/>
                  <a:ea typeface="Oswald"/>
                  <a:cs typeface="Oswald"/>
                  <a:sym typeface="Oswald"/>
                </a:endParaRPr>
              </a:p>
            </p:txBody>
          </p:sp>
          <p:sp>
            <p:nvSpPr>
              <p:cNvPr id="127" name="Google Shape;127;p1"/>
              <p:cNvSpPr txBox="1"/>
              <p:nvPr/>
            </p:nvSpPr>
            <p:spPr>
              <a:xfrm>
                <a:off x="-1517696" y="4835680"/>
                <a:ext cx="678391"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Oswald"/>
                    <a:ea typeface="Oswald"/>
                    <a:cs typeface="Oswald"/>
                    <a:sym typeface="Oswald"/>
                  </a:rPr>
                  <a:t>06</a:t>
                </a:r>
                <a:endParaRPr lang="en-US" sz="3600" b="1">
                  <a:solidFill>
                    <a:schemeClr val="lt1"/>
                  </a:solidFill>
                  <a:latin typeface="Oswald"/>
                  <a:ea typeface="Oswald"/>
                  <a:cs typeface="Oswald"/>
                  <a:sym typeface="Oswald"/>
                </a:endParaRPr>
              </a:p>
            </p:txBody>
          </p:sp>
        </p:grpSp>
      </p:grpSp>
      <p:grpSp>
        <p:nvGrpSpPr>
          <p:cNvPr id="128" name="Google Shape;128;p1"/>
          <p:cNvGrpSpPr/>
          <p:nvPr/>
        </p:nvGrpSpPr>
        <p:grpSpPr>
          <a:xfrm>
            <a:off x="9032819" y="1517203"/>
            <a:ext cx="1490450" cy="923100"/>
            <a:chOff x="280628" y="1551900"/>
            <a:chExt cx="1490450" cy="923100"/>
          </a:xfrm>
        </p:grpSpPr>
        <p:sp>
          <p:nvSpPr>
            <p:cNvPr id="129" name="Google Shape;129;p1"/>
            <p:cNvSpPr/>
            <p:nvPr/>
          </p:nvSpPr>
          <p:spPr>
            <a:xfrm>
              <a:off x="280628" y="1551900"/>
              <a:ext cx="1490450" cy="829382"/>
            </a:xfrm>
            <a:prstGeom prst="rect">
              <a:avLst/>
            </a:prstGeom>
            <a:solidFill>
              <a:srgbClr val="CC00CC"/>
            </a:solidFill>
            <a:ln>
              <a:noFill/>
            </a:ln>
            <a:effectLst>
              <a:outerShdw dist="76200" dir="2700000" sx="99000" sy="99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Oswald"/>
                <a:ea typeface="Oswald"/>
                <a:cs typeface="Oswald"/>
                <a:sym typeface="Oswald"/>
              </a:endParaRPr>
            </a:p>
          </p:txBody>
        </p:sp>
        <p:grpSp>
          <p:nvGrpSpPr>
            <p:cNvPr id="130" name="Google Shape;130;p1"/>
            <p:cNvGrpSpPr/>
            <p:nvPr/>
          </p:nvGrpSpPr>
          <p:grpSpPr>
            <a:xfrm>
              <a:off x="652823" y="1591864"/>
              <a:ext cx="678391" cy="883136"/>
              <a:chOff x="-1517696" y="4598875"/>
              <a:chExt cx="678391" cy="883136"/>
            </a:xfrm>
          </p:grpSpPr>
          <p:sp>
            <p:nvSpPr>
              <p:cNvPr id="131" name="Google Shape;131;p1"/>
              <p:cNvSpPr txBox="1"/>
              <p:nvPr/>
            </p:nvSpPr>
            <p:spPr>
              <a:xfrm>
                <a:off x="-1495254" y="4598875"/>
                <a:ext cx="63190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Oswald"/>
                    <a:ea typeface="Oswald"/>
                    <a:cs typeface="Oswald"/>
                    <a:sym typeface="Oswald"/>
                  </a:rPr>
                  <a:t>STEP</a:t>
                </a:r>
                <a:endParaRPr lang="en-US" sz="1800">
                  <a:solidFill>
                    <a:schemeClr val="lt1"/>
                  </a:solidFill>
                  <a:latin typeface="Oswald"/>
                  <a:ea typeface="Oswald"/>
                  <a:cs typeface="Oswald"/>
                  <a:sym typeface="Oswald"/>
                </a:endParaRPr>
              </a:p>
            </p:txBody>
          </p:sp>
          <p:sp>
            <p:nvSpPr>
              <p:cNvPr id="132" name="Google Shape;132;p1"/>
              <p:cNvSpPr txBox="1"/>
              <p:nvPr/>
            </p:nvSpPr>
            <p:spPr>
              <a:xfrm>
                <a:off x="-1517696" y="4835680"/>
                <a:ext cx="678391"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Oswald"/>
                    <a:ea typeface="Oswald"/>
                    <a:cs typeface="Oswald"/>
                    <a:sym typeface="Oswald"/>
                  </a:rPr>
                  <a:t>04</a:t>
                </a:r>
                <a:endParaRPr lang="en-US" sz="3600" b="1">
                  <a:solidFill>
                    <a:schemeClr val="lt1"/>
                  </a:solidFill>
                  <a:latin typeface="Oswald"/>
                  <a:ea typeface="Oswald"/>
                  <a:cs typeface="Oswald"/>
                  <a:sym typeface="Oswald"/>
                </a:endParaRPr>
              </a:p>
            </p:txBody>
          </p:sp>
        </p:grpSp>
      </p:grpSp>
      <p:grpSp>
        <p:nvGrpSpPr>
          <p:cNvPr id="133" name="Google Shape;133;p1"/>
          <p:cNvGrpSpPr/>
          <p:nvPr/>
        </p:nvGrpSpPr>
        <p:grpSpPr>
          <a:xfrm>
            <a:off x="6191002" y="488368"/>
            <a:ext cx="4361586" cy="5853550"/>
            <a:chOff x="6191002" y="488368"/>
            <a:chExt cx="4361586" cy="5853550"/>
          </a:xfrm>
        </p:grpSpPr>
        <p:sp>
          <p:nvSpPr>
            <p:cNvPr id="134" name="Google Shape;134;p1"/>
            <p:cNvSpPr/>
            <p:nvPr/>
          </p:nvSpPr>
          <p:spPr>
            <a:xfrm rot="5400000" flipH="1">
              <a:off x="5451948" y="1227423"/>
              <a:ext cx="5839694" cy="4361585"/>
            </a:xfrm>
            <a:prstGeom prst="round2SameRect">
              <a:avLst>
                <a:gd name="adj1" fmla="val 4054"/>
                <a:gd name="adj2" fmla="val 0"/>
              </a:avLst>
            </a:prstGeom>
            <a:solidFill>
              <a:srgbClr val="F1F1F1"/>
            </a:solidFill>
            <a:ln>
              <a:noFill/>
            </a:ln>
            <a:effectLst>
              <a:outerShdw blurRad="88900" dist="635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135" name="Google Shape;135;p1"/>
            <p:cNvCxnSpPr/>
            <p:nvPr/>
          </p:nvCxnSpPr>
          <p:spPr>
            <a:xfrm rot="10800000">
              <a:off x="6689766" y="143394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36" name="Google Shape;136;p1"/>
            <p:cNvCxnSpPr/>
            <p:nvPr/>
          </p:nvCxnSpPr>
          <p:spPr>
            <a:xfrm>
              <a:off x="6689766" y="502223"/>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137" name="Google Shape;137;p1"/>
            <p:cNvCxnSpPr/>
            <p:nvPr/>
          </p:nvCxnSpPr>
          <p:spPr>
            <a:xfrm rot="10800000">
              <a:off x="6689766" y="179415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38" name="Google Shape;138;p1"/>
            <p:cNvCxnSpPr/>
            <p:nvPr/>
          </p:nvCxnSpPr>
          <p:spPr>
            <a:xfrm rot="10800000">
              <a:off x="6689766" y="215437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39" name="Google Shape;139;p1"/>
            <p:cNvCxnSpPr/>
            <p:nvPr/>
          </p:nvCxnSpPr>
          <p:spPr>
            <a:xfrm rot="10800000">
              <a:off x="6689766" y="251459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40" name="Google Shape;140;p1"/>
            <p:cNvCxnSpPr/>
            <p:nvPr/>
          </p:nvCxnSpPr>
          <p:spPr>
            <a:xfrm rot="10800000">
              <a:off x="6689766" y="287481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41" name="Google Shape;141;p1"/>
            <p:cNvCxnSpPr/>
            <p:nvPr/>
          </p:nvCxnSpPr>
          <p:spPr>
            <a:xfrm rot="10800000">
              <a:off x="6689766" y="323503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42" name="Google Shape;142;p1"/>
            <p:cNvCxnSpPr/>
            <p:nvPr/>
          </p:nvCxnSpPr>
          <p:spPr>
            <a:xfrm rot="10800000">
              <a:off x="6689766" y="359524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43" name="Google Shape;143;p1"/>
            <p:cNvCxnSpPr/>
            <p:nvPr/>
          </p:nvCxnSpPr>
          <p:spPr>
            <a:xfrm rot="10800000">
              <a:off x="6689766" y="395546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44" name="Google Shape;144;p1"/>
            <p:cNvCxnSpPr/>
            <p:nvPr/>
          </p:nvCxnSpPr>
          <p:spPr>
            <a:xfrm rot="10800000">
              <a:off x="6689766" y="431568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45" name="Google Shape;145;p1"/>
            <p:cNvCxnSpPr/>
            <p:nvPr/>
          </p:nvCxnSpPr>
          <p:spPr>
            <a:xfrm rot="10800000">
              <a:off x="6689766" y="467590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46" name="Google Shape;146;p1"/>
            <p:cNvCxnSpPr/>
            <p:nvPr/>
          </p:nvCxnSpPr>
          <p:spPr>
            <a:xfrm rot="10800000">
              <a:off x="6689766" y="503612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47" name="Google Shape;147;p1"/>
            <p:cNvCxnSpPr/>
            <p:nvPr/>
          </p:nvCxnSpPr>
          <p:spPr>
            <a:xfrm rot="10800000">
              <a:off x="6689766" y="539633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148" name="Google Shape;148;p1"/>
            <p:cNvCxnSpPr/>
            <p:nvPr/>
          </p:nvCxnSpPr>
          <p:spPr>
            <a:xfrm rot="10800000">
              <a:off x="6689766" y="575655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149" name="Google Shape;149;p1"/>
          <p:cNvGrpSpPr/>
          <p:nvPr/>
        </p:nvGrpSpPr>
        <p:grpSpPr>
          <a:xfrm>
            <a:off x="5597236" y="488368"/>
            <a:ext cx="1122676" cy="5839694"/>
            <a:chOff x="5597236" y="488368"/>
            <a:chExt cx="1122676" cy="5839694"/>
          </a:xfrm>
        </p:grpSpPr>
        <p:sp>
          <p:nvSpPr>
            <p:cNvPr id="150" name="Google Shape;150;p1"/>
            <p:cNvSpPr/>
            <p:nvPr/>
          </p:nvSpPr>
          <p:spPr>
            <a:xfrm>
              <a:off x="5597236" y="488368"/>
              <a:ext cx="1122676" cy="5839694"/>
            </a:xfrm>
            <a:prstGeom prst="rect">
              <a:avLst/>
            </a:prstGeom>
            <a:gradFill>
              <a:gsLst>
                <a:gs pos="0">
                  <a:srgbClr val="FFFFFF">
                    <a:alpha val="0"/>
                  </a:srgbClr>
                </a:gs>
                <a:gs pos="49600">
                  <a:srgbClr val="7F7F7F">
                    <a:alpha val="72941"/>
                  </a:srgbClr>
                </a:gs>
                <a:gs pos="100000">
                  <a:srgbClr val="FFFFFF">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151" name="Google Shape;151;p1"/>
            <p:cNvGrpSpPr/>
            <p:nvPr/>
          </p:nvGrpSpPr>
          <p:grpSpPr>
            <a:xfrm>
              <a:off x="5847936" y="991929"/>
              <a:ext cx="568696" cy="201168"/>
              <a:chOff x="5868383" y="858579"/>
              <a:chExt cx="568696" cy="201168"/>
            </a:xfrm>
          </p:grpSpPr>
          <p:sp>
            <p:nvSpPr>
              <p:cNvPr id="152" name="Google Shape;152;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53" name="Google Shape;153;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54" name="Google Shape;154;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55" name="Google Shape;155;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56" name="Google Shape;156;p1"/>
            <p:cNvGrpSpPr/>
            <p:nvPr/>
          </p:nvGrpSpPr>
          <p:grpSpPr>
            <a:xfrm>
              <a:off x="5847936" y="1507207"/>
              <a:ext cx="568696" cy="201168"/>
              <a:chOff x="5868383" y="858579"/>
              <a:chExt cx="568696" cy="201168"/>
            </a:xfrm>
          </p:grpSpPr>
          <p:sp>
            <p:nvSpPr>
              <p:cNvPr id="157" name="Google Shape;157;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58" name="Google Shape;158;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59" name="Google Shape;159;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0" name="Google Shape;160;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61" name="Google Shape;161;p1"/>
            <p:cNvGrpSpPr/>
            <p:nvPr/>
          </p:nvGrpSpPr>
          <p:grpSpPr>
            <a:xfrm>
              <a:off x="5847936" y="2537763"/>
              <a:ext cx="568696" cy="201168"/>
              <a:chOff x="5868383" y="858579"/>
              <a:chExt cx="568696" cy="201168"/>
            </a:xfrm>
          </p:grpSpPr>
          <p:sp>
            <p:nvSpPr>
              <p:cNvPr id="162" name="Google Shape;162;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3" name="Google Shape;163;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4" name="Google Shape;164;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5" name="Google Shape;165;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66" name="Google Shape;166;p1"/>
            <p:cNvGrpSpPr/>
            <p:nvPr/>
          </p:nvGrpSpPr>
          <p:grpSpPr>
            <a:xfrm>
              <a:off x="5847936" y="3568319"/>
              <a:ext cx="568696" cy="201168"/>
              <a:chOff x="5868383" y="858579"/>
              <a:chExt cx="568696" cy="201168"/>
            </a:xfrm>
          </p:grpSpPr>
          <p:sp>
            <p:nvSpPr>
              <p:cNvPr id="167" name="Google Shape;167;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8" name="Google Shape;168;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9" name="Google Shape;169;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0" name="Google Shape;170;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71" name="Google Shape;171;p1"/>
            <p:cNvGrpSpPr/>
            <p:nvPr/>
          </p:nvGrpSpPr>
          <p:grpSpPr>
            <a:xfrm>
              <a:off x="5847936" y="4083597"/>
              <a:ext cx="568696" cy="201168"/>
              <a:chOff x="5868383" y="858579"/>
              <a:chExt cx="568696" cy="201168"/>
            </a:xfrm>
          </p:grpSpPr>
          <p:sp>
            <p:nvSpPr>
              <p:cNvPr id="172" name="Google Shape;172;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3" name="Google Shape;173;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4" name="Google Shape;174;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5" name="Google Shape;175;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76" name="Google Shape;176;p1"/>
            <p:cNvGrpSpPr/>
            <p:nvPr/>
          </p:nvGrpSpPr>
          <p:grpSpPr>
            <a:xfrm>
              <a:off x="5847936" y="5114153"/>
              <a:ext cx="568696" cy="201168"/>
              <a:chOff x="5868383" y="858579"/>
              <a:chExt cx="568696" cy="201168"/>
            </a:xfrm>
          </p:grpSpPr>
          <p:sp>
            <p:nvSpPr>
              <p:cNvPr id="177" name="Google Shape;177;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8" name="Google Shape;178;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9" name="Google Shape;179;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80" name="Google Shape;180;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81" name="Google Shape;181;p1"/>
            <p:cNvGrpSpPr/>
            <p:nvPr/>
          </p:nvGrpSpPr>
          <p:grpSpPr>
            <a:xfrm>
              <a:off x="5847936" y="5629431"/>
              <a:ext cx="568696" cy="201168"/>
              <a:chOff x="5868383" y="858579"/>
              <a:chExt cx="568696" cy="201168"/>
            </a:xfrm>
          </p:grpSpPr>
          <p:sp>
            <p:nvSpPr>
              <p:cNvPr id="182" name="Google Shape;182;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83" name="Google Shape;183;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84" name="Google Shape;184;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85" name="Google Shape;185;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86" name="Google Shape;186;p1"/>
            <p:cNvGrpSpPr/>
            <p:nvPr/>
          </p:nvGrpSpPr>
          <p:grpSpPr>
            <a:xfrm>
              <a:off x="5847936" y="2022485"/>
              <a:ext cx="568696" cy="201168"/>
              <a:chOff x="5868383" y="858579"/>
              <a:chExt cx="568696" cy="201168"/>
            </a:xfrm>
          </p:grpSpPr>
          <p:sp>
            <p:nvSpPr>
              <p:cNvPr id="187" name="Google Shape;187;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88" name="Google Shape;188;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89" name="Google Shape;189;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0" name="Google Shape;190;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91" name="Google Shape;191;p1"/>
            <p:cNvGrpSpPr/>
            <p:nvPr/>
          </p:nvGrpSpPr>
          <p:grpSpPr>
            <a:xfrm>
              <a:off x="5847936" y="3053041"/>
              <a:ext cx="568696" cy="201168"/>
              <a:chOff x="5868383" y="858579"/>
              <a:chExt cx="568696" cy="201168"/>
            </a:xfrm>
          </p:grpSpPr>
          <p:sp>
            <p:nvSpPr>
              <p:cNvPr id="192" name="Google Shape;192;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3" name="Google Shape;193;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4" name="Google Shape;194;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5" name="Google Shape;195;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96" name="Google Shape;196;p1"/>
            <p:cNvGrpSpPr/>
            <p:nvPr/>
          </p:nvGrpSpPr>
          <p:grpSpPr>
            <a:xfrm>
              <a:off x="5847936" y="4598875"/>
              <a:ext cx="568696" cy="201168"/>
              <a:chOff x="5868383" y="858579"/>
              <a:chExt cx="568696" cy="201168"/>
            </a:xfrm>
          </p:grpSpPr>
          <p:sp>
            <p:nvSpPr>
              <p:cNvPr id="197" name="Google Shape;197;p1"/>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8" name="Google Shape;198;p1"/>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9" name="Google Shape;199;p1"/>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00" name="Google Shape;200;p1"/>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201" name="Google Shape;201;p1"/>
          <p:cNvSpPr txBox="1"/>
          <p:nvPr/>
        </p:nvSpPr>
        <p:spPr>
          <a:xfrm>
            <a:off x="1756957" y="1525006"/>
            <a:ext cx="3244006" cy="73596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1">
                <a:solidFill>
                  <a:srgbClr val="F37401"/>
                </a:solidFill>
                <a:latin typeface="Architects Daughter"/>
                <a:ea typeface="Architects Daughter"/>
                <a:cs typeface="Architects Daughter"/>
                <a:sym typeface="Architects Daughter"/>
              </a:rPr>
              <a:t>The Breadboard is connected to arduino's ground and power(5V) pins. </a:t>
            </a:r>
            <a:endParaRPr lang="en-US" sz="1400" b="1">
              <a:solidFill>
                <a:srgbClr val="F37401"/>
              </a:solidFill>
              <a:latin typeface="Architects Daughter"/>
              <a:ea typeface="Architects Daughter"/>
              <a:cs typeface="Architects Daughter"/>
              <a:sym typeface="Architects Daughter"/>
            </a:endParaRPr>
          </a:p>
        </p:txBody>
      </p:sp>
      <p:sp>
        <p:nvSpPr>
          <p:cNvPr id="202" name="Google Shape;202;p1"/>
          <p:cNvSpPr txBox="1"/>
          <p:nvPr/>
        </p:nvSpPr>
        <p:spPr>
          <a:xfrm>
            <a:off x="1756957" y="2582403"/>
            <a:ext cx="3244006" cy="138239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1">
                <a:solidFill>
                  <a:srgbClr val="EF392E"/>
                </a:solidFill>
                <a:latin typeface="Architects Daughter"/>
                <a:ea typeface="Architects Daughter"/>
                <a:cs typeface="Architects Daughter"/>
                <a:sym typeface="Architects Daughter"/>
              </a:rPr>
              <a:t>Then the real time clock is connected to breadboard and arduino, it will be helping us to maintain accurate time keeping. </a:t>
            </a:r>
            <a:endParaRPr lang="en-US" sz="1400" b="1">
              <a:solidFill>
                <a:srgbClr val="EF392E"/>
              </a:solidFill>
              <a:latin typeface="Architects Daughter"/>
              <a:ea typeface="Architects Daughter"/>
              <a:cs typeface="Architects Daughter"/>
              <a:sym typeface="Architects Daughter"/>
            </a:endParaRPr>
          </a:p>
        </p:txBody>
      </p:sp>
      <p:sp>
        <p:nvSpPr>
          <p:cNvPr id="203" name="Google Shape;203;p1"/>
          <p:cNvSpPr txBox="1"/>
          <p:nvPr/>
        </p:nvSpPr>
        <p:spPr>
          <a:xfrm>
            <a:off x="1757013" y="4252210"/>
            <a:ext cx="3244006" cy="170561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1">
                <a:solidFill>
                  <a:srgbClr val="009999"/>
                </a:solidFill>
                <a:latin typeface="Architects Daughter"/>
                <a:ea typeface="Architects Daughter"/>
                <a:cs typeface="Architects Daughter"/>
                <a:sym typeface="Architects Daughter"/>
              </a:rPr>
              <a:t>we have  plugged in the I2C in the ports of the LCD and connected the I2C to analog pins of arduino. The pushbuttons are then connected to set up the alarm time</a:t>
            </a:r>
            <a:endParaRPr lang="en-US" sz="1400" b="1">
              <a:solidFill>
                <a:srgbClr val="009999"/>
              </a:solidFill>
              <a:latin typeface="Architects Daughter"/>
              <a:ea typeface="Architects Daughter"/>
              <a:cs typeface="Architects Daughter"/>
              <a:sym typeface="Architects Daughter"/>
            </a:endParaRPr>
          </a:p>
        </p:txBody>
      </p:sp>
      <p:sp>
        <p:nvSpPr>
          <p:cNvPr id="204" name="Google Shape;204;p1"/>
          <p:cNvSpPr txBox="1"/>
          <p:nvPr/>
        </p:nvSpPr>
        <p:spPr>
          <a:xfrm>
            <a:off x="6750008" y="1396698"/>
            <a:ext cx="3244006" cy="202882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1">
                <a:solidFill>
                  <a:srgbClr val="CC00CC"/>
                </a:solidFill>
                <a:latin typeface="Architects Daughter"/>
                <a:ea typeface="Architects Daughter"/>
                <a:cs typeface="Architects Daughter"/>
                <a:sym typeface="Architects Daughter"/>
              </a:rPr>
              <a:t>Here resistors are used to ensure that the pins get a stable voltage.The piezzo buzzer is connected to analog output simulation pin , so that it will produce sound at the alarm time. </a:t>
            </a:r>
            <a:endParaRPr lang="en-US" sz="1400" b="1">
              <a:solidFill>
                <a:srgbClr val="CC00CC"/>
              </a:solidFill>
              <a:latin typeface="Architects Daughter"/>
              <a:ea typeface="Architects Daughter"/>
              <a:cs typeface="Architects Daughter"/>
              <a:sym typeface="Architects Daughter"/>
            </a:endParaRPr>
          </a:p>
        </p:txBody>
      </p:sp>
      <p:sp>
        <p:nvSpPr>
          <p:cNvPr id="205" name="Google Shape;205;p1"/>
          <p:cNvSpPr txBox="1"/>
          <p:nvPr/>
        </p:nvSpPr>
        <p:spPr>
          <a:xfrm>
            <a:off x="6720330" y="3558866"/>
            <a:ext cx="3244006" cy="138239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1">
                <a:solidFill>
                  <a:srgbClr val="669900"/>
                </a:solidFill>
                <a:latin typeface="Architects Daughter"/>
                <a:ea typeface="Architects Daughter"/>
                <a:cs typeface="Architects Daughter"/>
                <a:sym typeface="Architects Daughter"/>
              </a:rPr>
              <a:t>Further we have used L298N DC Motor Driver Module in our circuit for opening and closing of the drawer.</a:t>
            </a:r>
            <a:endParaRPr lang="en-US" sz="1400" b="1">
              <a:solidFill>
                <a:srgbClr val="669900"/>
              </a:solidFill>
              <a:latin typeface="Architects Daughter"/>
              <a:ea typeface="Architects Daughter"/>
              <a:cs typeface="Architects Daughter"/>
              <a:sym typeface="Architects Daughter"/>
            </a:endParaRPr>
          </a:p>
        </p:txBody>
      </p:sp>
      <p:sp>
        <p:nvSpPr>
          <p:cNvPr id="206" name="Google Shape;206;p1"/>
          <p:cNvSpPr txBox="1"/>
          <p:nvPr/>
        </p:nvSpPr>
        <p:spPr>
          <a:xfrm>
            <a:off x="6814834" y="4990552"/>
            <a:ext cx="3244006" cy="73596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1">
                <a:solidFill>
                  <a:srgbClr val="0033CC"/>
                </a:solidFill>
                <a:latin typeface="Architects Daughter"/>
                <a:ea typeface="Architects Daughter"/>
                <a:cs typeface="Architects Daughter"/>
                <a:sym typeface="Architects Daughter"/>
              </a:rPr>
              <a:t>L298N is connected to the DC motor, Arduino and bread board. </a:t>
            </a:r>
            <a:endParaRPr lang="en-US" sz="1400" b="1">
              <a:solidFill>
                <a:srgbClr val="0033CC"/>
              </a:solidFill>
              <a:latin typeface="Architects Daughter"/>
              <a:ea typeface="Architects Daughter"/>
              <a:cs typeface="Architects Daughter"/>
              <a:sym typeface="Architects Daughter"/>
            </a:endParaRPr>
          </a:p>
        </p:txBody>
      </p:sp>
      <p:pic>
        <p:nvPicPr>
          <p:cNvPr id="207" name="Google Shape;207;p1"/>
          <p:cNvPicPr preferRelativeResize="0"/>
          <p:nvPr/>
        </p:nvPicPr>
        <p:blipFill rotWithShape="1">
          <a:blip r:embed="rId1"/>
          <a:srcRect/>
          <a:stretch>
            <a:fillRect/>
          </a:stretch>
        </p:blipFill>
        <p:spPr>
          <a:xfrm rot="622649">
            <a:off x="4731067" y="5311737"/>
            <a:ext cx="3312130" cy="1493914"/>
          </a:xfrm>
          <a:prstGeom prst="rect">
            <a:avLst/>
          </a:prstGeom>
          <a:noFill/>
          <a:ln>
            <a:noFill/>
          </a:ln>
        </p:spPr>
      </p:pic>
      <p:pic>
        <p:nvPicPr>
          <p:cNvPr id="208" name="Google Shape;208;p1"/>
          <p:cNvPicPr preferRelativeResize="0"/>
          <p:nvPr/>
        </p:nvPicPr>
        <p:blipFill rotWithShape="1">
          <a:blip r:embed="rId2"/>
          <a:srcRect/>
          <a:stretch>
            <a:fillRect/>
          </a:stretch>
        </p:blipFill>
        <p:spPr>
          <a:xfrm>
            <a:off x="5001050" y="1748328"/>
            <a:ext cx="680640" cy="661432"/>
          </a:xfrm>
          <a:prstGeom prst="rect">
            <a:avLst/>
          </a:prstGeom>
          <a:noFill/>
          <a:ln>
            <a:noFill/>
          </a:ln>
        </p:spPr>
      </p:pic>
      <p:pic>
        <p:nvPicPr>
          <p:cNvPr id="209" name="Google Shape;209;p1"/>
          <p:cNvPicPr preferRelativeResize="0"/>
          <p:nvPr/>
        </p:nvPicPr>
        <p:blipFill rotWithShape="1">
          <a:blip r:embed="rId3"/>
          <a:srcRect/>
          <a:stretch>
            <a:fillRect/>
          </a:stretch>
        </p:blipFill>
        <p:spPr>
          <a:xfrm>
            <a:off x="9831653" y="3559249"/>
            <a:ext cx="691337" cy="569181"/>
          </a:xfrm>
          <a:prstGeom prst="rect">
            <a:avLst/>
          </a:prstGeom>
          <a:noFill/>
          <a:ln>
            <a:noFill/>
          </a:ln>
        </p:spPr>
      </p:pic>
      <p:pic>
        <p:nvPicPr>
          <p:cNvPr id="210" name="Google Shape;210;p1"/>
          <p:cNvPicPr preferRelativeResize="0"/>
          <p:nvPr/>
        </p:nvPicPr>
        <p:blipFill rotWithShape="1">
          <a:blip r:embed="rId4"/>
          <a:srcRect/>
          <a:stretch>
            <a:fillRect/>
          </a:stretch>
        </p:blipFill>
        <p:spPr>
          <a:xfrm>
            <a:off x="4907186" y="3050176"/>
            <a:ext cx="689889" cy="552654"/>
          </a:xfrm>
          <a:prstGeom prst="rect">
            <a:avLst/>
          </a:prstGeom>
          <a:noFill/>
          <a:ln>
            <a:noFill/>
          </a:ln>
        </p:spPr>
      </p:pic>
      <p:pic>
        <p:nvPicPr>
          <p:cNvPr id="211" name="Google Shape;211;p1"/>
          <p:cNvPicPr preferRelativeResize="0"/>
          <p:nvPr/>
        </p:nvPicPr>
        <p:blipFill rotWithShape="1">
          <a:blip r:embed="rId5"/>
          <a:srcRect/>
          <a:stretch>
            <a:fillRect/>
          </a:stretch>
        </p:blipFill>
        <p:spPr>
          <a:xfrm>
            <a:off x="9914105" y="1727641"/>
            <a:ext cx="608742" cy="730911"/>
          </a:xfrm>
          <a:prstGeom prst="rect">
            <a:avLst/>
          </a:prstGeom>
          <a:noFill/>
          <a:ln>
            <a:noFill/>
          </a:ln>
        </p:spPr>
      </p:pic>
      <p:pic>
        <p:nvPicPr>
          <p:cNvPr id="212" name="Google Shape;212;p1"/>
          <p:cNvPicPr preferRelativeResize="0"/>
          <p:nvPr/>
        </p:nvPicPr>
        <p:blipFill rotWithShape="1">
          <a:blip r:embed="rId6"/>
          <a:srcRect/>
          <a:stretch>
            <a:fillRect/>
          </a:stretch>
        </p:blipFill>
        <p:spPr>
          <a:xfrm>
            <a:off x="4837721" y="4767509"/>
            <a:ext cx="759907" cy="722995"/>
          </a:xfrm>
          <a:prstGeom prst="rect">
            <a:avLst/>
          </a:prstGeom>
          <a:noFill/>
          <a:ln>
            <a:noFill/>
          </a:ln>
        </p:spPr>
      </p:pic>
      <p:pic>
        <p:nvPicPr>
          <p:cNvPr id="213" name="Google Shape;213;p1"/>
          <p:cNvPicPr preferRelativeResize="0"/>
          <p:nvPr/>
        </p:nvPicPr>
        <p:blipFill rotWithShape="1">
          <a:blip r:embed="rId7"/>
          <a:srcRect/>
          <a:stretch>
            <a:fillRect/>
          </a:stretch>
        </p:blipFill>
        <p:spPr>
          <a:xfrm>
            <a:off x="9965441" y="4891206"/>
            <a:ext cx="557771" cy="599471"/>
          </a:xfrm>
          <a:prstGeom prst="rect">
            <a:avLst/>
          </a:prstGeom>
          <a:noFill/>
          <a:ln>
            <a:noFill/>
          </a:ln>
        </p:spPr>
      </p:pic>
      <p:sp>
        <p:nvSpPr>
          <p:cNvPr id="2" name="Text Box 1"/>
          <p:cNvSpPr txBox="1"/>
          <p:nvPr/>
        </p:nvSpPr>
        <p:spPr>
          <a:xfrm>
            <a:off x="2385695" y="690245"/>
            <a:ext cx="3058160" cy="706755"/>
          </a:xfrm>
          <a:prstGeom prst="rect">
            <a:avLst/>
          </a:prstGeom>
          <a:noFill/>
        </p:spPr>
        <p:txBody>
          <a:bodyPr wrap="square" rtlCol="0">
            <a:spAutoFit/>
          </a:bodyPr>
          <a:lstStyle/>
          <a:p>
            <a:r>
              <a:rPr lang="en-US" sz="4000">
                <a:latin typeface="Bodoni MT Condensed" panose="02070606080606020203" charset="0"/>
                <a:cs typeface="Bodoni MT Condensed" panose="02070606080606020203" charset="0"/>
              </a:rPr>
              <a:t>CIRCUIT EXPLAINED</a:t>
            </a:r>
            <a:endParaRPr lang="en-US" sz="4000">
              <a:latin typeface="Bodoni MT Condensed" panose="02070606080606020203" charset="0"/>
              <a:cs typeface="Bodoni MT Condensed" panose="02070606080606020203" charset="0"/>
            </a:endParaRPr>
          </a:p>
        </p:txBody>
      </p:sp>
    </p:spTree>
  </p:cSld>
  <p:clrMapOvr>
    <a:masterClrMapping/>
  </p:clrMapOvr>
  <mc:AlternateContent xmlns:mc="http://schemas.openxmlformats.org/markup-compatibility/2006">
    <mc:Choice xmlns:p14="http://schemas.microsoft.com/office/powerpoint/2010/main" Requires="p14">
      <p:transition spd="slow" p14:dur="20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201">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08"/>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202">
                                            <p:txEl>
                                              <p:pRg st="0" end="0"/>
                                            </p:txEl>
                                          </p:spTgt>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nodeType="afterEffect">
                                  <p:stCondLst>
                                    <p:cond delay="0"/>
                                  </p:stCondLst>
                                  <p:childTnLst>
                                    <p:set>
                                      <p:cBhvr>
                                        <p:cTn id="15" dur="1" fill="hold">
                                          <p:stCondLst>
                                            <p:cond delay="0"/>
                                          </p:stCondLst>
                                        </p:cTn>
                                        <p:tgtEl>
                                          <p:spTgt spid="210"/>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nodeType="afterEffect">
                                  <p:stCondLst>
                                    <p:cond delay="0"/>
                                  </p:stCondLst>
                                  <p:childTnLst>
                                    <p:set>
                                      <p:cBhvr>
                                        <p:cTn id="18" dur="1" fill="hold">
                                          <p:stCondLst>
                                            <p:cond delay="0"/>
                                          </p:stCondLst>
                                        </p:cTn>
                                        <p:tgtEl>
                                          <p:spTgt spid="203">
                                            <p:txEl>
                                              <p:pRg st="0" end="0"/>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nodeType="afterEffect">
                                  <p:stCondLst>
                                    <p:cond delay="0"/>
                                  </p:stCondLst>
                                  <p:childTnLst>
                                    <p:set>
                                      <p:cBhvr>
                                        <p:cTn id="21" dur="1" fill="hold">
                                          <p:stCondLst>
                                            <p:cond delay="0"/>
                                          </p:stCondLst>
                                        </p:cTn>
                                        <p:tgtEl>
                                          <p:spTgt spid="212"/>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nodeType="afterEffect">
                                  <p:stCondLst>
                                    <p:cond delay="0"/>
                                  </p:stCondLst>
                                  <p:childTnLst>
                                    <p:set>
                                      <p:cBhvr>
                                        <p:cTn id="24" dur="1" fill="hold">
                                          <p:stCondLst>
                                            <p:cond delay="0"/>
                                          </p:stCondLst>
                                        </p:cTn>
                                        <p:tgtEl>
                                          <p:spTgt spid="204">
                                            <p:txEl>
                                              <p:pRg st="0" end="0"/>
                                            </p:txEl>
                                          </p:spTgt>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nodeType="afterEffect">
                                  <p:stCondLst>
                                    <p:cond delay="0"/>
                                  </p:stCondLst>
                                  <p:childTnLst>
                                    <p:set>
                                      <p:cBhvr>
                                        <p:cTn id="27" dur="1" fill="hold">
                                          <p:stCondLst>
                                            <p:cond delay="0"/>
                                          </p:stCondLst>
                                        </p:cTn>
                                        <p:tgtEl>
                                          <p:spTgt spid="211"/>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nodeType="afterEffect">
                                  <p:stCondLst>
                                    <p:cond delay="0"/>
                                  </p:stCondLst>
                                  <p:childTnLst>
                                    <p:set>
                                      <p:cBhvr>
                                        <p:cTn id="30" dur="1" fill="hold">
                                          <p:stCondLst>
                                            <p:cond delay="0"/>
                                          </p:stCondLst>
                                        </p:cTn>
                                        <p:tgtEl>
                                          <p:spTgt spid="205">
                                            <p:txEl>
                                              <p:pRg st="0" end="0"/>
                                            </p:txEl>
                                          </p:spTgt>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nodeType="afterEffect">
                                  <p:stCondLst>
                                    <p:cond delay="0"/>
                                  </p:stCondLst>
                                  <p:childTnLst>
                                    <p:set>
                                      <p:cBhvr>
                                        <p:cTn id="33" dur="1" fill="hold">
                                          <p:stCondLst>
                                            <p:cond delay="0"/>
                                          </p:stCondLst>
                                        </p:cTn>
                                        <p:tgtEl>
                                          <p:spTgt spid="209"/>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nodeType="afterEffect">
                                  <p:stCondLst>
                                    <p:cond delay="0"/>
                                  </p:stCondLst>
                                  <p:childTnLst>
                                    <p:set>
                                      <p:cBhvr>
                                        <p:cTn id="36" dur="1" fill="hold">
                                          <p:stCondLst>
                                            <p:cond delay="0"/>
                                          </p:stCondLst>
                                        </p:cTn>
                                        <p:tgtEl>
                                          <p:spTgt spid="206">
                                            <p:txEl>
                                              <p:pRg st="0" end="0"/>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nodeType="afterEffect">
                                  <p:stCondLst>
                                    <p:cond delay="0"/>
                                  </p:stCondLst>
                                  <p:childTnLst>
                                    <p:set>
                                      <p:cBhvr>
                                        <p:cTn id="39" dur="1" fill="hold">
                                          <p:stCondLst>
                                            <p:cond delay="0"/>
                                          </p:stCondLst>
                                        </p:cTn>
                                        <p:tgtEl>
                                          <p:spTgt spid="2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55" name="Google Shape;355;p3"/>
          <p:cNvSpPr/>
          <p:nvPr/>
        </p:nvSpPr>
        <p:spPr>
          <a:xfrm>
            <a:off x="402590" y="200660"/>
            <a:ext cx="11217275" cy="6456045"/>
          </a:xfrm>
          <a:prstGeom prst="roundRect">
            <a:avLst>
              <a:gd name="adj" fmla="val 1646"/>
            </a:avLst>
          </a:prstGeom>
          <a:solidFill>
            <a:srgbClr val="855A38"/>
          </a:solidFill>
          <a:ln>
            <a:noFill/>
          </a:ln>
          <a:effectLst>
            <a:outerShdw blurRad="304800" dist="254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5" name="Google Shape;220;p2"/>
          <p:cNvGrpSpPr/>
          <p:nvPr/>
        </p:nvGrpSpPr>
        <p:grpSpPr>
          <a:xfrm>
            <a:off x="420693" y="1661765"/>
            <a:ext cx="1491000" cy="920709"/>
            <a:chOff x="280078" y="1551900"/>
            <a:chExt cx="1491000" cy="920709"/>
          </a:xfrm>
        </p:grpSpPr>
        <p:sp>
          <p:nvSpPr>
            <p:cNvPr id="6" name="Google Shape;221;p2"/>
            <p:cNvSpPr/>
            <p:nvPr/>
          </p:nvSpPr>
          <p:spPr>
            <a:xfrm>
              <a:off x="280628" y="1551900"/>
              <a:ext cx="1490450" cy="829382"/>
            </a:xfrm>
            <a:prstGeom prst="rect">
              <a:avLst/>
            </a:prstGeom>
            <a:solidFill>
              <a:srgbClr val="F37401"/>
            </a:solidFill>
            <a:ln>
              <a:noFill/>
            </a:ln>
            <a:effectLst>
              <a:outerShdw dist="76200" dir="2700000" sx="99000" sy="99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Oswald"/>
                <a:ea typeface="Oswald"/>
                <a:cs typeface="Oswald"/>
                <a:sym typeface="Oswald"/>
              </a:endParaRPr>
            </a:p>
          </p:txBody>
        </p:sp>
        <p:grpSp>
          <p:nvGrpSpPr>
            <p:cNvPr id="7" name="Google Shape;222;p2"/>
            <p:cNvGrpSpPr/>
            <p:nvPr/>
          </p:nvGrpSpPr>
          <p:grpSpPr>
            <a:xfrm>
              <a:off x="280078" y="1591864"/>
              <a:ext cx="1049655" cy="880745"/>
              <a:chOff x="-1890441" y="4598875"/>
              <a:chExt cx="1049655" cy="880745"/>
            </a:xfrm>
          </p:grpSpPr>
          <p:sp>
            <p:nvSpPr>
              <p:cNvPr id="8" name="Google Shape;223;p2"/>
              <p:cNvSpPr txBox="1"/>
              <p:nvPr/>
            </p:nvSpPr>
            <p:spPr>
              <a:xfrm>
                <a:off x="-1890441" y="4598875"/>
                <a:ext cx="1026795" cy="3670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Oswald"/>
                    <a:ea typeface="Oswald"/>
                    <a:cs typeface="Oswald"/>
                    <a:sym typeface="Oswald"/>
                  </a:rPr>
                  <a:t>STEP</a:t>
                </a:r>
                <a:endParaRPr lang="en-US" sz="1800">
                  <a:solidFill>
                    <a:schemeClr val="lt1"/>
                  </a:solidFill>
                  <a:latin typeface="Oswald"/>
                  <a:ea typeface="Oswald"/>
                  <a:cs typeface="Oswald"/>
                  <a:sym typeface="Oswald"/>
                </a:endParaRPr>
              </a:p>
            </p:txBody>
          </p:sp>
          <p:sp>
            <p:nvSpPr>
              <p:cNvPr id="9" name="Google Shape;224;p2"/>
              <p:cNvSpPr txBox="1"/>
              <p:nvPr/>
            </p:nvSpPr>
            <p:spPr>
              <a:xfrm>
                <a:off x="-1808526" y="4835730"/>
                <a:ext cx="967740" cy="6438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Oswald"/>
                    <a:ea typeface="Oswald"/>
                    <a:cs typeface="Oswald"/>
                    <a:sym typeface="Oswald"/>
                  </a:rPr>
                  <a:t>01</a:t>
                </a:r>
                <a:endParaRPr lang="en-US" sz="3600" b="1">
                  <a:solidFill>
                    <a:schemeClr val="lt1"/>
                  </a:solidFill>
                  <a:latin typeface="Oswald"/>
                  <a:ea typeface="Oswald"/>
                  <a:cs typeface="Oswald"/>
                  <a:sym typeface="Oswald"/>
                </a:endParaRPr>
              </a:p>
            </p:txBody>
          </p:sp>
        </p:grpSp>
      </p:grpSp>
      <p:sp>
        <p:nvSpPr>
          <p:cNvPr id="356" name="Google Shape;356;p3"/>
          <p:cNvSpPr/>
          <p:nvPr/>
        </p:nvSpPr>
        <p:spPr>
          <a:xfrm rot="-5400000">
            <a:off x="846917" y="1248205"/>
            <a:ext cx="5811986" cy="4361585"/>
          </a:xfrm>
          <a:prstGeom prst="round2SameRect">
            <a:avLst>
              <a:gd name="adj1" fmla="val 5053"/>
              <a:gd name="adj2" fmla="val 0"/>
            </a:avLst>
          </a:prstGeom>
          <a:solidFill>
            <a:srgbClr val="D8D8D8">
              <a:alpha val="75686"/>
            </a:srgbClr>
          </a:solidFill>
          <a:ln>
            <a:noFill/>
          </a:ln>
          <a:effectLst>
            <a:outerShdw blurRad="101600" dist="762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62" name="Google Shape;362;p3"/>
          <p:cNvGrpSpPr/>
          <p:nvPr/>
        </p:nvGrpSpPr>
        <p:grpSpPr>
          <a:xfrm>
            <a:off x="1734414" y="495297"/>
            <a:ext cx="4361586" cy="5853550"/>
            <a:chOff x="1734414" y="495297"/>
            <a:chExt cx="4361586" cy="5853550"/>
          </a:xfrm>
        </p:grpSpPr>
        <p:sp>
          <p:nvSpPr>
            <p:cNvPr id="363" name="Google Shape;363;p3"/>
            <p:cNvSpPr/>
            <p:nvPr/>
          </p:nvSpPr>
          <p:spPr>
            <a:xfrm rot="-5400000">
              <a:off x="995360" y="1234352"/>
              <a:ext cx="5839694" cy="4361585"/>
            </a:xfrm>
            <a:prstGeom prst="round2SameRect">
              <a:avLst>
                <a:gd name="adj1" fmla="val 4054"/>
                <a:gd name="adj2" fmla="val 0"/>
              </a:avLst>
            </a:prstGeom>
            <a:solidFill>
              <a:srgbClr val="F1F1F1"/>
            </a:solidFill>
            <a:ln>
              <a:noFill/>
            </a:ln>
            <a:effectLst>
              <a:outerShdw blurRad="203200" dist="508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364" name="Google Shape;364;p3"/>
            <p:cNvCxnSpPr/>
            <p:nvPr/>
          </p:nvCxnSpPr>
          <p:spPr>
            <a:xfrm>
              <a:off x="1734414" y="144087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65" name="Google Shape;365;p3"/>
            <p:cNvCxnSpPr/>
            <p:nvPr/>
          </p:nvCxnSpPr>
          <p:spPr>
            <a:xfrm>
              <a:off x="5597236" y="509152"/>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366" name="Google Shape;366;p3"/>
            <p:cNvCxnSpPr/>
            <p:nvPr/>
          </p:nvCxnSpPr>
          <p:spPr>
            <a:xfrm>
              <a:off x="1734414" y="180108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67" name="Google Shape;367;p3"/>
            <p:cNvCxnSpPr/>
            <p:nvPr/>
          </p:nvCxnSpPr>
          <p:spPr>
            <a:xfrm>
              <a:off x="1734414" y="216130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68" name="Google Shape;368;p3"/>
            <p:cNvCxnSpPr/>
            <p:nvPr/>
          </p:nvCxnSpPr>
          <p:spPr>
            <a:xfrm>
              <a:off x="1734414" y="252152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69" name="Google Shape;369;p3"/>
            <p:cNvCxnSpPr/>
            <p:nvPr/>
          </p:nvCxnSpPr>
          <p:spPr>
            <a:xfrm>
              <a:off x="1734414" y="288174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0" name="Google Shape;370;p3"/>
            <p:cNvCxnSpPr/>
            <p:nvPr/>
          </p:nvCxnSpPr>
          <p:spPr>
            <a:xfrm>
              <a:off x="1734414" y="324196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1" name="Google Shape;371;p3"/>
            <p:cNvCxnSpPr/>
            <p:nvPr/>
          </p:nvCxnSpPr>
          <p:spPr>
            <a:xfrm>
              <a:off x="1734414" y="360217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2" name="Google Shape;372;p3"/>
            <p:cNvCxnSpPr/>
            <p:nvPr/>
          </p:nvCxnSpPr>
          <p:spPr>
            <a:xfrm>
              <a:off x="1734414" y="396239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3" name="Google Shape;373;p3"/>
            <p:cNvCxnSpPr/>
            <p:nvPr/>
          </p:nvCxnSpPr>
          <p:spPr>
            <a:xfrm>
              <a:off x="1734414" y="432261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4" name="Google Shape;374;p3"/>
            <p:cNvCxnSpPr/>
            <p:nvPr/>
          </p:nvCxnSpPr>
          <p:spPr>
            <a:xfrm>
              <a:off x="1734414" y="468283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5" name="Google Shape;375;p3"/>
            <p:cNvCxnSpPr/>
            <p:nvPr/>
          </p:nvCxnSpPr>
          <p:spPr>
            <a:xfrm>
              <a:off x="1734414" y="504305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6" name="Google Shape;376;p3"/>
            <p:cNvCxnSpPr/>
            <p:nvPr/>
          </p:nvCxnSpPr>
          <p:spPr>
            <a:xfrm>
              <a:off x="1734414" y="540326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7" name="Google Shape;377;p3"/>
            <p:cNvCxnSpPr/>
            <p:nvPr/>
          </p:nvCxnSpPr>
          <p:spPr>
            <a:xfrm>
              <a:off x="1734414" y="576348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sp>
        <p:nvSpPr>
          <p:cNvPr id="378" name="Google Shape;378;p3"/>
          <p:cNvSpPr/>
          <p:nvPr/>
        </p:nvSpPr>
        <p:spPr>
          <a:xfrm rot="5400000" flipH="1">
            <a:off x="5628099" y="1241276"/>
            <a:ext cx="5811986" cy="4361585"/>
          </a:xfrm>
          <a:prstGeom prst="round2SameRect">
            <a:avLst>
              <a:gd name="adj1" fmla="val 5053"/>
              <a:gd name="adj2" fmla="val 0"/>
            </a:avLst>
          </a:prstGeom>
          <a:solidFill>
            <a:srgbClr val="D8D8D8">
              <a:alpha val="75686"/>
            </a:srgbClr>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79" name="Google Shape;379;p3"/>
          <p:cNvGrpSpPr/>
          <p:nvPr/>
        </p:nvGrpSpPr>
        <p:grpSpPr>
          <a:xfrm>
            <a:off x="6191002" y="488368"/>
            <a:ext cx="4361586" cy="5853550"/>
            <a:chOff x="6191002" y="488368"/>
            <a:chExt cx="4361586" cy="5853550"/>
          </a:xfrm>
        </p:grpSpPr>
        <p:sp>
          <p:nvSpPr>
            <p:cNvPr id="380" name="Google Shape;380;p3"/>
            <p:cNvSpPr/>
            <p:nvPr/>
          </p:nvSpPr>
          <p:spPr>
            <a:xfrm rot="5400000" flipH="1">
              <a:off x="5451948" y="1227423"/>
              <a:ext cx="5839694" cy="4361585"/>
            </a:xfrm>
            <a:prstGeom prst="round2SameRect">
              <a:avLst>
                <a:gd name="adj1" fmla="val 4054"/>
                <a:gd name="adj2" fmla="val 0"/>
              </a:avLst>
            </a:prstGeom>
            <a:solidFill>
              <a:srgbClr val="F1F1F1"/>
            </a:solidFill>
            <a:ln>
              <a:noFill/>
            </a:ln>
            <a:effectLst>
              <a:outerShdw blurRad="88900" dist="635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381" name="Google Shape;381;p3"/>
            <p:cNvCxnSpPr/>
            <p:nvPr/>
          </p:nvCxnSpPr>
          <p:spPr>
            <a:xfrm rot="10800000">
              <a:off x="6689766" y="143394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2" name="Google Shape;382;p3"/>
            <p:cNvCxnSpPr/>
            <p:nvPr/>
          </p:nvCxnSpPr>
          <p:spPr>
            <a:xfrm>
              <a:off x="6689766" y="502223"/>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383" name="Google Shape;383;p3"/>
            <p:cNvCxnSpPr/>
            <p:nvPr/>
          </p:nvCxnSpPr>
          <p:spPr>
            <a:xfrm rot="10800000">
              <a:off x="6689766" y="179415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4" name="Google Shape;384;p3"/>
            <p:cNvCxnSpPr/>
            <p:nvPr/>
          </p:nvCxnSpPr>
          <p:spPr>
            <a:xfrm rot="10800000">
              <a:off x="6689766" y="215437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5" name="Google Shape;385;p3"/>
            <p:cNvCxnSpPr/>
            <p:nvPr/>
          </p:nvCxnSpPr>
          <p:spPr>
            <a:xfrm rot="10800000">
              <a:off x="6689766" y="251459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6" name="Google Shape;386;p3"/>
            <p:cNvCxnSpPr/>
            <p:nvPr/>
          </p:nvCxnSpPr>
          <p:spPr>
            <a:xfrm rot="10800000">
              <a:off x="6689766" y="287481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7" name="Google Shape;387;p3"/>
            <p:cNvCxnSpPr/>
            <p:nvPr/>
          </p:nvCxnSpPr>
          <p:spPr>
            <a:xfrm rot="10800000">
              <a:off x="6689766" y="323503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8" name="Google Shape;388;p3"/>
            <p:cNvCxnSpPr/>
            <p:nvPr/>
          </p:nvCxnSpPr>
          <p:spPr>
            <a:xfrm rot="10800000">
              <a:off x="6689766" y="359524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9" name="Google Shape;389;p3"/>
            <p:cNvCxnSpPr/>
            <p:nvPr/>
          </p:nvCxnSpPr>
          <p:spPr>
            <a:xfrm rot="10800000">
              <a:off x="6689766" y="395546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0" name="Google Shape;390;p3"/>
            <p:cNvCxnSpPr/>
            <p:nvPr/>
          </p:nvCxnSpPr>
          <p:spPr>
            <a:xfrm rot="10800000">
              <a:off x="6689766" y="431568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1" name="Google Shape;391;p3"/>
            <p:cNvCxnSpPr/>
            <p:nvPr/>
          </p:nvCxnSpPr>
          <p:spPr>
            <a:xfrm rot="10800000">
              <a:off x="6689766" y="467590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2" name="Google Shape;392;p3"/>
            <p:cNvCxnSpPr/>
            <p:nvPr/>
          </p:nvCxnSpPr>
          <p:spPr>
            <a:xfrm rot="10800000">
              <a:off x="6689766" y="503612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3" name="Google Shape;393;p3"/>
            <p:cNvCxnSpPr/>
            <p:nvPr/>
          </p:nvCxnSpPr>
          <p:spPr>
            <a:xfrm rot="10800000">
              <a:off x="6689766" y="539633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4" name="Google Shape;394;p3"/>
            <p:cNvCxnSpPr/>
            <p:nvPr/>
          </p:nvCxnSpPr>
          <p:spPr>
            <a:xfrm rot="10800000">
              <a:off x="6689766" y="575655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395" name="Google Shape;395;p3"/>
          <p:cNvGrpSpPr/>
          <p:nvPr/>
        </p:nvGrpSpPr>
        <p:grpSpPr>
          <a:xfrm>
            <a:off x="1718888" y="505617"/>
            <a:ext cx="4361586" cy="5853550"/>
            <a:chOff x="1734414" y="495297"/>
            <a:chExt cx="4361586" cy="5853550"/>
          </a:xfrm>
        </p:grpSpPr>
        <p:sp>
          <p:nvSpPr>
            <p:cNvPr id="396" name="Google Shape;396;p3"/>
            <p:cNvSpPr/>
            <p:nvPr/>
          </p:nvSpPr>
          <p:spPr>
            <a:xfrm rot="-5400000">
              <a:off x="995360" y="1234352"/>
              <a:ext cx="5839694" cy="4361585"/>
            </a:xfrm>
            <a:prstGeom prst="round2SameRect">
              <a:avLst>
                <a:gd name="adj1" fmla="val 4054"/>
                <a:gd name="adj2" fmla="val 0"/>
              </a:avLst>
            </a:prstGeom>
            <a:solidFill>
              <a:srgbClr val="F1F1F1"/>
            </a:solidFill>
            <a:ln>
              <a:noFill/>
            </a:ln>
            <a:effectLst>
              <a:outerShdw blurRad="203200" dist="508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397" name="Google Shape;397;p3"/>
            <p:cNvCxnSpPr/>
            <p:nvPr/>
          </p:nvCxnSpPr>
          <p:spPr>
            <a:xfrm>
              <a:off x="1734414" y="144087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8" name="Google Shape;398;p3"/>
            <p:cNvCxnSpPr/>
            <p:nvPr/>
          </p:nvCxnSpPr>
          <p:spPr>
            <a:xfrm>
              <a:off x="5597236" y="509152"/>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399" name="Google Shape;399;p3"/>
            <p:cNvCxnSpPr/>
            <p:nvPr/>
          </p:nvCxnSpPr>
          <p:spPr>
            <a:xfrm>
              <a:off x="1734414" y="180108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0" name="Google Shape;400;p3"/>
            <p:cNvCxnSpPr/>
            <p:nvPr/>
          </p:nvCxnSpPr>
          <p:spPr>
            <a:xfrm>
              <a:off x="1734414" y="216130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1" name="Google Shape;401;p3"/>
            <p:cNvCxnSpPr/>
            <p:nvPr/>
          </p:nvCxnSpPr>
          <p:spPr>
            <a:xfrm>
              <a:off x="1734414" y="252152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2" name="Google Shape;402;p3"/>
            <p:cNvCxnSpPr/>
            <p:nvPr/>
          </p:nvCxnSpPr>
          <p:spPr>
            <a:xfrm>
              <a:off x="1734414" y="288174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3" name="Google Shape;403;p3"/>
            <p:cNvCxnSpPr/>
            <p:nvPr/>
          </p:nvCxnSpPr>
          <p:spPr>
            <a:xfrm>
              <a:off x="1734414" y="324196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4" name="Google Shape;404;p3"/>
            <p:cNvCxnSpPr/>
            <p:nvPr/>
          </p:nvCxnSpPr>
          <p:spPr>
            <a:xfrm>
              <a:off x="1734414" y="360217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5" name="Google Shape;405;p3"/>
            <p:cNvCxnSpPr/>
            <p:nvPr/>
          </p:nvCxnSpPr>
          <p:spPr>
            <a:xfrm>
              <a:off x="1734414" y="396239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6" name="Google Shape;406;p3"/>
            <p:cNvCxnSpPr/>
            <p:nvPr/>
          </p:nvCxnSpPr>
          <p:spPr>
            <a:xfrm>
              <a:off x="1734414" y="432261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7" name="Google Shape;407;p3"/>
            <p:cNvCxnSpPr/>
            <p:nvPr/>
          </p:nvCxnSpPr>
          <p:spPr>
            <a:xfrm>
              <a:off x="1734414" y="468283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8" name="Google Shape;408;p3"/>
            <p:cNvCxnSpPr/>
            <p:nvPr/>
          </p:nvCxnSpPr>
          <p:spPr>
            <a:xfrm>
              <a:off x="1734414" y="504305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9" name="Google Shape;409;p3"/>
            <p:cNvCxnSpPr/>
            <p:nvPr/>
          </p:nvCxnSpPr>
          <p:spPr>
            <a:xfrm>
              <a:off x="1734414" y="540326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0" name="Google Shape;410;p3"/>
            <p:cNvCxnSpPr/>
            <p:nvPr/>
          </p:nvCxnSpPr>
          <p:spPr>
            <a:xfrm>
              <a:off x="1734414" y="576348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411" name="Google Shape;411;p3"/>
          <p:cNvGrpSpPr/>
          <p:nvPr/>
        </p:nvGrpSpPr>
        <p:grpSpPr>
          <a:xfrm>
            <a:off x="6197948" y="491169"/>
            <a:ext cx="4361586" cy="5853550"/>
            <a:chOff x="6191002" y="488368"/>
            <a:chExt cx="4361586" cy="5853550"/>
          </a:xfrm>
        </p:grpSpPr>
        <p:sp>
          <p:nvSpPr>
            <p:cNvPr id="412" name="Google Shape;412;p3"/>
            <p:cNvSpPr/>
            <p:nvPr/>
          </p:nvSpPr>
          <p:spPr>
            <a:xfrm rot="5400000" flipH="1">
              <a:off x="5451948" y="1227423"/>
              <a:ext cx="5839694" cy="4361585"/>
            </a:xfrm>
            <a:prstGeom prst="round2SameRect">
              <a:avLst>
                <a:gd name="adj1" fmla="val 4054"/>
                <a:gd name="adj2" fmla="val 0"/>
              </a:avLst>
            </a:prstGeom>
            <a:solidFill>
              <a:srgbClr val="F1F1F1"/>
            </a:solidFill>
            <a:ln>
              <a:noFill/>
            </a:ln>
            <a:effectLst>
              <a:outerShdw blurRad="88900" dist="635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413" name="Google Shape;413;p3"/>
            <p:cNvCxnSpPr/>
            <p:nvPr/>
          </p:nvCxnSpPr>
          <p:spPr>
            <a:xfrm rot="10800000">
              <a:off x="6689766" y="143394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4" name="Google Shape;414;p3"/>
            <p:cNvCxnSpPr/>
            <p:nvPr/>
          </p:nvCxnSpPr>
          <p:spPr>
            <a:xfrm>
              <a:off x="6689766" y="502223"/>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415" name="Google Shape;415;p3"/>
            <p:cNvCxnSpPr/>
            <p:nvPr/>
          </p:nvCxnSpPr>
          <p:spPr>
            <a:xfrm rot="10800000">
              <a:off x="6689766" y="179415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6" name="Google Shape;416;p3"/>
            <p:cNvCxnSpPr/>
            <p:nvPr/>
          </p:nvCxnSpPr>
          <p:spPr>
            <a:xfrm rot="10800000">
              <a:off x="6689766" y="215437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7" name="Google Shape;417;p3"/>
            <p:cNvCxnSpPr/>
            <p:nvPr/>
          </p:nvCxnSpPr>
          <p:spPr>
            <a:xfrm rot="10800000">
              <a:off x="6689766" y="251459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8" name="Google Shape;418;p3"/>
            <p:cNvCxnSpPr/>
            <p:nvPr/>
          </p:nvCxnSpPr>
          <p:spPr>
            <a:xfrm rot="10800000">
              <a:off x="6689766" y="287481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9" name="Google Shape;419;p3"/>
            <p:cNvCxnSpPr/>
            <p:nvPr/>
          </p:nvCxnSpPr>
          <p:spPr>
            <a:xfrm rot="10800000">
              <a:off x="6689766" y="323503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0" name="Google Shape;420;p3"/>
            <p:cNvCxnSpPr/>
            <p:nvPr/>
          </p:nvCxnSpPr>
          <p:spPr>
            <a:xfrm rot="10800000">
              <a:off x="6689766" y="359524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1" name="Google Shape;421;p3"/>
            <p:cNvCxnSpPr/>
            <p:nvPr/>
          </p:nvCxnSpPr>
          <p:spPr>
            <a:xfrm rot="10800000">
              <a:off x="6689766" y="395546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2" name="Google Shape;422;p3"/>
            <p:cNvCxnSpPr/>
            <p:nvPr/>
          </p:nvCxnSpPr>
          <p:spPr>
            <a:xfrm rot="10800000">
              <a:off x="6689766" y="431568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3" name="Google Shape;423;p3"/>
            <p:cNvCxnSpPr/>
            <p:nvPr/>
          </p:nvCxnSpPr>
          <p:spPr>
            <a:xfrm rot="10800000">
              <a:off x="6689766" y="467590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4" name="Google Shape;424;p3"/>
            <p:cNvCxnSpPr/>
            <p:nvPr/>
          </p:nvCxnSpPr>
          <p:spPr>
            <a:xfrm rot="10800000">
              <a:off x="6689766" y="503612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5" name="Google Shape;425;p3"/>
            <p:cNvCxnSpPr/>
            <p:nvPr/>
          </p:nvCxnSpPr>
          <p:spPr>
            <a:xfrm rot="10800000">
              <a:off x="6689766" y="539633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6" name="Google Shape;426;p3"/>
            <p:cNvCxnSpPr/>
            <p:nvPr/>
          </p:nvCxnSpPr>
          <p:spPr>
            <a:xfrm rot="10800000">
              <a:off x="6689766" y="575655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427" name="Google Shape;427;p3"/>
          <p:cNvGrpSpPr/>
          <p:nvPr/>
        </p:nvGrpSpPr>
        <p:grpSpPr>
          <a:xfrm>
            <a:off x="5597236" y="488368"/>
            <a:ext cx="1122676" cy="5839694"/>
            <a:chOff x="5597236" y="488368"/>
            <a:chExt cx="1122676" cy="5839694"/>
          </a:xfrm>
        </p:grpSpPr>
        <p:sp>
          <p:nvSpPr>
            <p:cNvPr id="428" name="Google Shape;428;p3"/>
            <p:cNvSpPr/>
            <p:nvPr/>
          </p:nvSpPr>
          <p:spPr>
            <a:xfrm>
              <a:off x="5597236" y="488368"/>
              <a:ext cx="1122676" cy="5839694"/>
            </a:xfrm>
            <a:prstGeom prst="rect">
              <a:avLst/>
            </a:prstGeom>
            <a:gradFill>
              <a:gsLst>
                <a:gs pos="0">
                  <a:srgbClr val="FFFFFF">
                    <a:alpha val="0"/>
                  </a:srgbClr>
                </a:gs>
                <a:gs pos="49600">
                  <a:srgbClr val="7F7F7F">
                    <a:alpha val="72941"/>
                  </a:srgbClr>
                </a:gs>
                <a:gs pos="100000">
                  <a:srgbClr val="FFFFFF">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429" name="Google Shape;429;p3"/>
            <p:cNvGrpSpPr/>
            <p:nvPr/>
          </p:nvGrpSpPr>
          <p:grpSpPr>
            <a:xfrm>
              <a:off x="5847936" y="991929"/>
              <a:ext cx="568696" cy="201168"/>
              <a:chOff x="5868383" y="858579"/>
              <a:chExt cx="568696" cy="201168"/>
            </a:xfrm>
          </p:grpSpPr>
          <p:sp>
            <p:nvSpPr>
              <p:cNvPr id="430" name="Google Shape;43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1" name="Google Shape;43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2" name="Google Shape;43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3" name="Google Shape;43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34" name="Google Shape;434;p3"/>
            <p:cNvGrpSpPr/>
            <p:nvPr/>
          </p:nvGrpSpPr>
          <p:grpSpPr>
            <a:xfrm>
              <a:off x="5847936" y="1507207"/>
              <a:ext cx="568696" cy="201168"/>
              <a:chOff x="5868383" y="858579"/>
              <a:chExt cx="568696" cy="201168"/>
            </a:xfrm>
          </p:grpSpPr>
          <p:sp>
            <p:nvSpPr>
              <p:cNvPr id="435" name="Google Shape;43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6" name="Google Shape;43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7" name="Google Shape;43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8" name="Google Shape;43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39" name="Google Shape;439;p3"/>
            <p:cNvGrpSpPr/>
            <p:nvPr/>
          </p:nvGrpSpPr>
          <p:grpSpPr>
            <a:xfrm>
              <a:off x="5847936" y="2537763"/>
              <a:ext cx="568696" cy="201168"/>
              <a:chOff x="5868383" y="858579"/>
              <a:chExt cx="568696" cy="201168"/>
            </a:xfrm>
          </p:grpSpPr>
          <p:sp>
            <p:nvSpPr>
              <p:cNvPr id="440" name="Google Shape;44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1" name="Google Shape;44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2" name="Google Shape;44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3" name="Google Shape;44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44" name="Google Shape;444;p3"/>
            <p:cNvGrpSpPr/>
            <p:nvPr/>
          </p:nvGrpSpPr>
          <p:grpSpPr>
            <a:xfrm>
              <a:off x="5847936" y="3568319"/>
              <a:ext cx="568696" cy="201168"/>
              <a:chOff x="5868383" y="858579"/>
              <a:chExt cx="568696" cy="201168"/>
            </a:xfrm>
          </p:grpSpPr>
          <p:sp>
            <p:nvSpPr>
              <p:cNvPr id="445" name="Google Shape;44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6" name="Google Shape;44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7" name="Google Shape;44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8" name="Google Shape;44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49" name="Google Shape;449;p3"/>
            <p:cNvGrpSpPr/>
            <p:nvPr/>
          </p:nvGrpSpPr>
          <p:grpSpPr>
            <a:xfrm>
              <a:off x="5847936" y="4083597"/>
              <a:ext cx="568696" cy="201168"/>
              <a:chOff x="5868383" y="858579"/>
              <a:chExt cx="568696" cy="201168"/>
            </a:xfrm>
          </p:grpSpPr>
          <p:sp>
            <p:nvSpPr>
              <p:cNvPr id="450" name="Google Shape;45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1" name="Google Shape;45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2" name="Google Shape;45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3" name="Google Shape;45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54" name="Google Shape;454;p3"/>
            <p:cNvGrpSpPr/>
            <p:nvPr/>
          </p:nvGrpSpPr>
          <p:grpSpPr>
            <a:xfrm>
              <a:off x="5847936" y="5114153"/>
              <a:ext cx="568696" cy="201168"/>
              <a:chOff x="5868383" y="858579"/>
              <a:chExt cx="568696" cy="201168"/>
            </a:xfrm>
          </p:grpSpPr>
          <p:sp>
            <p:nvSpPr>
              <p:cNvPr id="455" name="Google Shape;45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6" name="Google Shape;45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7" name="Google Shape;45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8" name="Google Shape;45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59" name="Google Shape;459;p3"/>
            <p:cNvGrpSpPr/>
            <p:nvPr/>
          </p:nvGrpSpPr>
          <p:grpSpPr>
            <a:xfrm>
              <a:off x="5847936" y="5629431"/>
              <a:ext cx="568696" cy="201168"/>
              <a:chOff x="5868383" y="858579"/>
              <a:chExt cx="568696" cy="201168"/>
            </a:xfrm>
          </p:grpSpPr>
          <p:sp>
            <p:nvSpPr>
              <p:cNvPr id="460" name="Google Shape;46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1" name="Google Shape;46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2" name="Google Shape;46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3" name="Google Shape;46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64" name="Google Shape;464;p3"/>
            <p:cNvGrpSpPr/>
            <p:nvPr/>
          </p:nvGrpSpPr>
          <p:grpSpPr>
            <a:xfrm>
              <a:off x="5847936" y="2022485"/>
              <a:ext cx="568696" cy="201168"/>
              <a:chOff x="5868383" y="858579"/>
              <a:chExt cx="568696" cy="201168"/>
            </a:xfrm>
          </p:grpSpPr>
          <p:sp>
            <p:nvSpPr>
              <p:cNvPr id="465" name="Google Shape;46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6" name="Google Shape;46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7" name="Google Shape;46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8" name="Google Shape;46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69" name="Google Shape;469;p3"/>
            <p:cNvGrpSpPr/>
            <p:nvPr/>
          </p:nvGrpSpPr>
          <p:grpSpPr>
            <a:xfrm>
              <a:off x="5847936" y="3053041"/>
              <a:ext cx="568696" cy="201168"/>
              <a:chOff x="5868383" y="858579"/>
              <a:chExt cx="568696" cy="201168"/>
            </a:xfrm>
          </p:grpSpPr>
          <p:sp>
            <p:nvSpPr>
              <p:cNvPr id="470" name="Google Shape;47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1" name="Google Shape;47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2" name="Google Shape;47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3" name="Google Shape;47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74" name="Google Shape;474;p3"/>
            <p:cNvGrpSpPr/>
            <p:nvPr/>
          </p:nvGrpSpPr>
          <p:grpSpPr>
            <a:xfrm>
              <a:off x="5847936" y="4598875"/>
              <a:ext cx="568696" cy="201168"/>
              <a:chOff x="5868383" y="858579"/>
              <a:chExt cx="568696" cy="201168"/>
            </a:xfrm>
          </p:grpSpPr>
          <p:sp>
            <p:nvSpPr>
              <p:cNvPr id="475" name="Google Shape;47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6" name="Google Shape;47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7" name="Google Shape;47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8" name="Google Shape;47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479" name="Google Shape;479;p3"/>
          <p:cNvSpPr txBox="1"/>
          <p:nvPr/>
        </p:nvSpPr>
        <p:spPr>
          <a:xfrm>
            <a:off x="1813725" y="523103"/>
            <a:ext cx="3738407" cy="138239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2800" b="1">
                <a:solidFill>
                  <a:srgbClr val="F37401"/>
                </a:solidFill>
                <a:latin typeface="Architects Daughter"/>
                <a:ea typeface="Architects Daughter"/>
                <a:cs typeface="Architects Daughter"/>
                <a:sym typeface="Architects Daughter"/>
              </a:rPr>
              <a:t>MECHANISM : </a:t>
            </a:r>
            <a:endParaRPr lang="en-US" sz="2800" b="1">
              <a:solidFill>
                <a:srgbClr val="F37401"/>
              </a:solidFill>
              <a:latin typeface="Architects Daughter"/>
              <a:ea typeface="Architects Daughter"/>
              <a:cs typeface="Architects Daughter"/>
              <a:sym typeface="Architects Daughter"/>
            </a:endParaRPr>
          </a:p>
          <a:p>
            <a:pPr marL="0" marR="0" lvl="0" indent="0" algn="l" rtl="0">
              <a:lnSpc>
                <a:spcPct val="150000"/>
              </a:lnSpc>
              <a:spcBef>
                <a:spcPts val="0"/>
              </a:spcBef>
              <a:spcAft>
                <a:spcPts val="0"/>
              </a:spcAft>
              <a:buNone/>
            </a:pPr>
            <a:r>
              <a:rPr lang="en-US" sz="2800" b="1">
                <a:solidFill>
                  <a:srgbClr val="F37401"/>
                </a:solidFill>
                <a:latin typeface="Architects Daughter"/>
                <a:ea typeface="Architects Daughter"/>
                <a:cs typeface="Architects Daughter"/>
                <a:sym typeface="Architects Daughter"/>
              </a:rPr>
              <a:t>PHASE 1</a:t>
            </a:r>
            <a:endParaRPr lang="en-US" sz="2800" b="1">
              <a:solidFill>
                <a:srgbClr val="EF392E"/>
              </a:solidFill>
              <a:latin typeface="Architects Daughter"/>
              <a:ea typeface="Architects Daughter"/>
              <a:cs typeface="Architects Daughter"/>
              <a:sym typeface="Architects Daughter"/>
            </a:endParaRPr>
          </a:p>
        </p:txBody>
      </p:sp>
      <p:sp>
        <p:nvSpPr>
          <p:cNvPr id="481" name="Google Shape;481;p3"/>
          <p:cNvSpPr txBox="1"/>
          <p:nvPr/>
        </p:nvSpPr>
        <p:spPr>
          <a:xfrm>
            <a:off x="6803227" y="1399192"/>
            <a:ext cx="3571238" cy="341376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r>
              <a:rPr lang="en-US" sz="1600">
                <a:solidFill>
                  <a:schemeClr val="dk1"/>
                </a:solidFill>
                <a:latin typeface="Architects Daughter"/>
                <a:ea typeface="Architects Daughter"/>
                <a:cs typeface="Architects Daughter"/>
                <a:sym typeface="Architects Daughter"/>
              </a:rPr>
              <a:t>WE NEED TO SET UP THE TIME FOR ALARM WITH THE HELP OF PUSH BUTTONS.</a:t>
            </a: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r>
              <a:rPr lang="en-US" sz="1600">
                <a:solidFill>
                  <a:schemeClr val="dk1"/>
                </a:solidFill>
                <a:latin typeface="Architects Daughter"/>
                <a:ea typeface="Architects Daughter"/>
                <a:cs typeface="Architects Daughter"/>
                <a:sym typeface="Architects Daughter"/>
              </a:rPr>
              <a:t>AFTER SETTING ALARM WE WILL SET THE FREQUENCY OF THE ALARM.</a:t>
            </a:r>
            <a:endParaRPr lang="en-US" sz="1600">
              <a:solidFill>
                <a:schemeClr val="dk1"/>
              </a:solidFill>
              <a:latin typeface="Architects Daughter"/>
              <a:ea typeface="Architects Daughter"/>
              <a:cs typeface="Architects Daughter"/>
              <a:sym typeface="Architects Daughter"/>
            </a:endParaRPr>
          </a:p>
        </p:txBody>
      </p:sp>
      <p:pic>
        <p:nvPicPr>
          <p:cNvPr id="3" name="Picture 2" descr="blob_w8noDonH9c"/>
          <p:cNvPicPr>
            <a:picLocks noChangeAspect="1"/>
          </p:cNvPicPr>
          <p:nvPr/>
        </p:nvPicPr>
        <p:blipFill>
          <a:blip r:embed="rId1"/>
          <a:stretch>
            <a:fillRect/>
          </a:stretch>
        </p:blipFill>
        <p:spPr>
          <a:xfrm>
            <a:off x="1963420" y="2058670"/>
            <a:ext cx="3579495" cy="268478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95"/>
                                        </p:tgtEl>
                                        <p:attrNameLst>
                                          <p:attrName>style.visibility</p:attrName>
                                        </p:attrNameLst>
                                      </p:cBhvr>
                                      <p:to>
                                        <p:strVal val="visible"/>
                                      </p:to>
                                    </p:set>
                                    <p:animEffect transition="in" filter="fade">
                                      <p:cBhvr>
                                        <p:cTn id="7" dur="500"/>
                                        <p:tgtEl>
                                          <p:spTgt spid="395"/>
                                        </p:tgtEl>
                                      </p:cBhvr>
                                    </p:animEffect>
                                  </p:childTnLst>
                                </p:cTn>
                              </p:par>
                              <p:par>
                                <p:cTn id="8" presetID="10" presetClass="entr" presetSubtype="0" fill="hold" nodeType="withEffect">
                                  <p:stCondLst>
                                    <p:cond delay="0"/>
                                  </p:stCondLst>
                                  <p:childTnLst>
                                    <p:set>
                                      <p:cBhvr>
                                        <p:cTn id="9" dur="1" fill="hold">
                                          <p:stCondLst>
                                            <p:cond delay="0"/>
                                          </p:stCondLst>
                                        </p:cTn>
                                        <p:tgtEl>
                                          <p:spTgt spid="411"/>
                                        </p:tgtEl>
                                        <p:attrNameLst>
                                          <p:attrName>style.visibility</p:attrName>
                                        </p:attrNameLst>
                                      </p:cBhvr>
                                      <p:to>
                                        <p:strVal val="visible"/>
                                      </p:to>
                                    </p:set>
                                    <p:animEffect transition="in" filter="fade">
                                      <p:cBhvr>
                                        <p:cTn id="10" dur="500"/>
                                        <p:tgtEl>
                                          <p:spTgt spid="411"/>
                                        </p:tgtEl>
                                      </p:cBhvr>
                                    </p:animEffect>
                                  </p:childTnLst>
                                </p:cTn>
                              </p:par>
                              <p:par>
                                <p:cTn id="11" presetID="10" presetClass="entr" presetSubtype="0" fill="hold" nodeType="withEffect">
                                  <p:stCondLst>
                                    <p:cond delay="0"/>
                                  </p:stCondLst>
                                  <p:childTnLst>
                                    <p:set>
                                      <p:cBhvr>
                                        <p:cTn id="12" dur="1" fill="hold">
                                          <p:stCondLst>
                                            <p:cond delay="0"/>
                                          </p:stCondLst>
                                        </p:cTn>
                                        <p:tgtEl>
                                          <p:spTgt spid="481"/>
                                        </p:tgtEl>
                                        <p:attrNameLst>
                                          <p:attrName>style.visibility</p:attrName>
                                        </p:attrNameLst>
                                      </p:cBhvr>
                                      <p:to>
                                        <p:strVal val="visible"/>
                                      </p:to>
                                    </p:set>
                                    <p:animEffect transition="in" filter="fade">
                                      <p:cBhvr>
                                        <p:cTn id="13" dur="500"/>
                                        <p:tgtEl>
                                          <p:spTgt spid="481"/>
                                        </p:tgtEl>
                                      </p:cBhvr>
                                    </p:animEffec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4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55" name="Google Shape;355;p3"/>
          <p:cNvSpPr/>
          <p:nvPr/>
        </p:nvSpPr>
        <p:spPr>
          <a:xfrm>
            <a:off x="402590" y="200660"/>
            <a:ext cx="11217275" cy="6456045"/>
          </a:xfrm>
          <a:prstGeom prst="roundRect">
            <a:avLst>
              <a:gd name="adj" fmla="val 1646"/>
            </a:avLst>
          </a:prstGeom>
          <a:solidFill>
            <a:srgbClr val="855A38"/>
          </a:solidFill>
          <a:ln>
            <a:noFill/>
          </a:ln>
          <a:effectLst>
            <a:outerShdw blurRad="304800" dist="254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56" name="Google Shape;356;p3"/>
          <p:cNvSpPr/>
          <p:nvPr/>
        </p:nvSpPr>
        <p:spPr>
          <a:xfrm rot="-5400000">
            <a:off x="846917" y="1248205"/>
            <a:ext cx="5811986" cy="4361585"/>
          </a:xfrm>
          <a:prstGeom prst="round2SameRect">
            <a:avLst>
              <a:gd name="adj1" fmla="val 5053"/>
              <a:gd name="adj2" fmla="val 0"/>
            </a:avLst>
          </a:prstGeom>
          <a:solidFill>
            <a:srgbClr val="D8D8D8">
              <a:alpha val="75686"/>
            </a:srgbClr>
          </a:solidFill>
          <a:ln>
            <a:noFill/>
          </a:ln>
          <a:effectLst>
            <a:outerShdw blurRad="101600" dist="762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57" name="Google Shape;357;p3"/>
          <p:cNvGrpSpPr/>
          <p:nvPr/>
        </p:nvGrpSpPr>
        <p:grpSpPr>
          <a:xfrm>
            <a:off x="402535" y="3016178"/>
            <a:ext cx="1490450" cy="920709"/>
            <a:chOff x="280628" y="1551900"/>
            <a:chExt cx="1490450" cy="920709"/>
          </a:xfrm>
        </p:grpSpPr>
        <p:sp>
          <p:nvSpPr>
            <p:cNvPr id="358" name="Google Shape;358;p3"/>
            <p:cNvSpPr/>
            <p:nvPr/>
          </p:nvSpPr>
          <p:spPr>
            <a:xfrm>
              <a:off x="280628" y="1551900"/>
              <a:ext cx="1490450" cy="829382"/>
            </a:xfrm>
            <a:prstGeom prst="rect">
              <a:avLst/>
            </a:prstGeom>
            <a:solidFill>
              <a:srgbClr val="EF392E"/>
            </a:solidFill>
            <a:ln>
              <a:noFill/>
            </a:ln>
            <a:effectLst>
              <a:outerShdw dist="76200" dir="2700000" sx="99000" sy="99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Oswald"/>
                <a:ea typeface="Oswald"/>
                <a:cs typeface="Oswald"/>
                <a:sym typeface="Oswald"/>
              </a:endParaRPr>
            </a:p>
          </p:txBody>
        </p:sp>
        <p:grpSp>
          <p:nvGrpSpPr>
            <p:cNvPr id="359" name="Google Shape;359;p3"/>
            <p:cNvGrpSpPr/>
            <p:nvPr/>
          </p:nvGrpSpPr>
          <p:grpSpPr>
            <a:xfrm>
              <a:off x="281348" y="1591864"/>
              <a:ext cx="1048385" cy="880745"/>
              <a:chOff x="-1889171" y="4598875"/>
              <a:chExt cx="1048385" cy="880745"/>
            </a:xfrm>
          </p:grpSpPr>
          <p:sp>
            <p:nvSpPr>
              <p:cNvPr id="360" name="Google Shape;360;p3"/>
              <p:cNvSpPr txBox="1"/>
              <p:nvPr/>
            </p:nvSpPr>
            <p:spPr>
              <a:xfrm>
                <a:off x="-1889171" y="4598875"/>
                <a:ext cx="1025525" cy="6438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Oswald"/>
                    <a:ea typeface="Oswald"/>
                    <a:cs typeface="Oswald"/>
                    <a:sym typeface="Oswald"/>
                  </a:rPr>
                  <a:t>STEP</a:t>
                </a:r>
                <a:endParaRPr lang="en-US" sz="1800">
                  <a:solidFill>
                    <a:schemeClr val="lt1"/>
                  </a:solidFill>
                  <a:latin typeface="Oswald"/>
                  <a:ea typeface="Oswald"/>
                  <a:cs typeface="Oswald"/>
                  <a:sym typeface="Oswald"/>
                </a:endParaRPr>
              </a:p>
            </p:txBody>
          </p:sp>
          <p:sp>
            <p:nvSpPr>
              <p:cNvPr id="361" name="Google Shape;361;p3"/>
              <p:cNvSpPr txBox="1"/>
              <p:nvPr/>
            </p:nvSpPr>
            <p:spPr>
              <a:xfrm>
                <a:off x="-1889171" y="4835730"/>
                <a:ext cx="1048385" cy="6438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Oswald"/>
                    <a:ea typeface="Oswald"/>
                    <a:cs typeface="Oswald"/>
                    <a:sym typeface="Oswald"/>
                  </a:rPr>
                  <a:t>02</a:t>
                </a:r>
                <a:endParaRPr lang="en-US" sz="3600" b="1">
                  <a:solidFill>
                    <a:schemeClr val="lt1"/>
                  </a:solidFill>
                  <a:latin typeface="Oswald"/>
                  <a:ea typeface="Oswald"/>
                  <a:cs typeface="Oswald"/>
                  <a:sym typeface="Oswald"/>
                </a:endParaRPr>
              </a:p>
            </p:txBody>
          </p:sp>
        </p:grpSp>
      </p:grpSp>
      <p:grpSp>
        <p:nvGrpSpPr>
          <p:cNvPr id="362" name="Google Shape;362;p3"/>
          <p:cNvGrpSpPr/>
          <p:nvPr/>
        </p:nvGrpSpPr>
        <p:grpSpPr>
          <a:xfrm>
            <a:off x="1734414" y="495297"/>
            <a:ext cx="4361586" cy="5853550"/>
            <a:chOff x="1734414" y="495297"/>
            <a:chExt cx="4361586" cy="5853550"/>
          </a:xfrm>
        </p:grpSpPr>
        <p:sp>
          <p:nvSpPr>
            <p:cNvPr id="363" name="Google Shape;363;p3"/>
            <p:cNvSpPr/>
            <p:nvPr/>
          </p:nvSpPr>
          <p:spPr>
            <a:xfrm rot="-5400000">
              <a:off x="995360" y="1234352"/>
              <a:ext cx="5839694" cy="4361585"/>
            </a:xfrm>
            <a:prstGeom prst="round2SameRect">
              <a:avLst>
                <a:gd name="adj1" fmla="val 4054"/>
                <a:gd name="adj2" fmla="val 0"/>
              </a:avLst>
            </a:prstGeom>
            <a:solidFill>
              <a:srgbClr val="F1F1F1"/>
            </a:solidFill>
            <a:ln>
              <a:noFill/>
            </a:ln>
            <a:effectLst>
              <a:outerShdw blurRad="203200" dist="508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364" name="Google Shape;364;p3"/>
            <p:cNvCxnSpPr/>
            <p:nvPr/>
          </p:nvCxnSpPr>
          <p:spPr>
            <a:xfrm>
              <a:off x="1734414" y="144087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65" name="Google Shape;365;p3"/>
            <p:cNvCxnSpPr/>
            <p:nvPr/>
          </p:nvCxnSpPr>
          <p:spPr>
            <a:xfrm>
              <a:off x="5597236" y="509152"/>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366" name="Google Shape;366;p3"/>
            <p:cNvCxnSpPr/>
            <p:nvPr/>
          </p:nvCxnSpPr>
          <p:spPr>
            <a:xfrm>
              <a:off x="1734414" y="180108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67" name="Google Shape;367;p3"/>
            <p:cNvCxnSpPr/>
            <p:nvPr/>
          </p:nvCxnSpPr>
          <p:spPr>
            <a:xfrm>
              <a:off x="1734414" y="216130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68" name="Google Shape;368;p3"/>
            <p:cNvCxnSpPr/>
            <p:nvPr/>
          </p:nvCxnSpPr>
          <p:spPr>
            <a:xfrm>
              <a:off x="1734414" y="252152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69" name="Google Shape;369;p3"/>
            <p:cNvCxnSpPr/>
            <p:nvPr/>
          </p:nvCxnSpPr>
          <p:spPr>
            <a:xfrm>
              <a:off x="1734414" y="288174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0" name="Google Shape;370;p3"/>
            <p:cNvCxnSpPr/>
            <p:nvPr/>
          </p:nvCxnSpPr>
          <p:spPr>
            <a:xfrm>
              <a:off x="1734414" y="324196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1" name="Google Shape;371;p3"/>
            <p:cNvCxnSpPr/>
            <p:nvPr/>
          </p:nvCxnSpPr>
          <p:spPr>
            <a:xfrm>
              <a:off x="1734414" y="360217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2" name="Google Shape;372;p3"/>
            <p:cNvCxnSpPr/>
            <p:nvPr/>
          </p:nvCxnSpPr>
          <p:spPr>
            <a:xfrm>
              <a:off x="1734414" y="396239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3" name="Google Shape;373;p3"/>
            <p:cNvCxnSpPr/>
            <p:nvPr/>
          </p:nvCxnSpPr>
          <p:spPr>
            <a:xfrm>
              <a:off x="1734414" y="432261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4" name="Google Shape;374;p3"/>
            <p:cNvCxnSpPr/>
            <p:nvPr/>
          </p:nvCxnSpPr>
          <p:spPr>
            <a:xfrm>
              <a:off x="1734414" y="468283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5" name="Google Shape;375;p3"/>
            <p:cNvCxnSpPr/>
            <p:nvPr/>
          </p:nvCxnSpPr>
          <p:spPr>
            <a:xfrm>
              <a:off x="1734414" y="504305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6" name="Google Shape;376;p3"/>
            <p:cNvCxnSpPr/>
            <p:nvPr/>
          </p:nvCxnSpPr>
          <p:spPr>
            <a:xfrm>
              <a:off x="1734414" y="540326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77" name="Google Shape;377;p3"/>
            <p:cNvCxnSpPr/>
            <p:nvPr/>
          </p:nvCxnSpPr>
          <p:spPr>
            <a:xfrm>
              <a:off x="1734414" y="576348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sp>
        <p:nvSpPr>
          <p:cNvPr id="378" name="Google Shape;378;p3"/>
          <p:cNvSpPr/>
          <p:nvPr/>
        </p:nvSpPr>
        <p:spPr>
          <a:xfrm rot="5400000" flipH="1">
            <a:off x="5628099" y="1241276"/>
            <a:ext cx="5811986" cy="4361585"/>
          </a:xfrm>
          <a:prstGeom prst="round2SameRect">
            <a:avLst>
              <a:gd name="adj1" fmla="val 5053"/>
              <a:gd name="adj2" fmla="val 0"/>
            </a:avLst>
          </a:prstGeom>
          <a:solidFill>
            <a:srgbClr val="D8D8D8">
              <a:alpha val="75686"/>
            </a:srgbClr>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379" name="Google Shape;379;p3"/>
          <p:cNvGrpSpPr/>
          <p:nvPr/>
        </p:nvGrpSpPr>
        <p:grpSpPr>
          <a:xfrm>
            <a:off x="6191002" y="488368"/>
            <a:ext cx="4361586" cy="5853550"/>
            <a:chOff x="6191002" y="488368"/>
            <a:chExt cx="4361586" cy="5853550"/>
          </a:xfrm>
        </p:grpSpPr>
        <p:sp>
          <p:nvSpPr>
            <p:cNvPr id="380" name="Google Shape;380;p3"/>
            <p:cNvSpPr/>
            <p:nvPr/>
          </p:nvSpPr>
          <p:spPr>
            <a:xfrm rot="5400000" flipH="1">
              <a:off x="5451948" y="1227423"/>
              <a:ext cx="5839694" cy="4361585"/>
            </a:xfrm>
            <a:prstGeom prst="round2SameRect">
              <a:avLst>
                <a:gd name="adj1" fmla="val 4054"/>
                <a:gd name="adj2" fmla="val 0"/>
              </a:avLst>
            </a:prstGeom>
            <a:solidFill>
              <a:srgbClr val="F1F1F1"/>
            </a:solidFill>
            <a:ln>
              <a:noFill/>
            </a:ln>
            <a:effectLst>
              <a:outerShdw blurRad="88900" dist="635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381" name="Google Shape;381;p3"/>
            <p:cNvCxnSpPr/>
            <p:nvPr/>
          </p:nvCxnSpPr>
          <p:spPr>
            <a:xfrm rot="10800000">
              <a:off x="6689766" y="143394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2" name="Google Shape;382;p3"/>
            <p:cNvCxnSpPr/>
            <p:nvPr/>
          </p:nvCxnSpPr>
          <p:spPr>
            <a:xfrm>
              <a:off x="6689766" y="502223"/>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383" name="Google Shape;383;p3"/>
            <p:cNvCxnSpPr/>
            <p:nvPr/>
          </p:nvCxnSpPr>
          <p:spPr>
            <a:xfrm rot="10800000">
              <a:off x="6689766" y="179415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4" name="Google Shape;384;p3"/>
            <p:cNvCxnSpPr/>
            <p:nvPr/>
          </p:nvCxnSpPr>
          <p:spPr>
            <a:xfrm rot="10800000">
              <a:off x="6689766" y="215437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5" name="Google Shape;385;p3"/>
            <p:cNvCxnSpPr/>
            <p:nvPr/>
          </p:nvCxnSpPr>
          <p:spPr>
            <a:xfrm rot="10800000">
              <a:off x="6689766" y="251459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6" name="Google Shape;386;p3"/>
            <p:cNvCxnSpPr/>
            <p:nvPr/>
          </p:nvCxnSpPr>
          <p:spPr>
            <a:xfrm rot="10800000">
              <a:off x="6689766" y="287481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7" name="Google Shape;387;p3"/>
            <p:cNvCxnSpPr/>
            <p:nvPr/>
          </p:nvCxnSpPr>
          <p:spPr>
            <a:xfrm rot="10800000">
              <a:off x="6689766" y="323503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8" name="Google Shape;388;p3"/>
            <p:cNvCxnSpPr/>
            <p:nvPr/>
          </p:nvCxnSpPr>
          <p:spPr>
            <a:xfrm rot="10800000">
              <a:off x="6689766" y="359524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89" name="Google Shape;389;p3"/>
            <p:cNvCxnSpPr/>
            <p:nvPr/>
          </p:nvCxnSpPr>
          <p:spPr>
            <a:xfrm rot="10800000">
              <a:off x="6689766" y="395546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0" name="Google Shape;390;p3"/>
            <p:cNvCxnSpPr/>
            <p:nvPr/>
          </p:nvCxnSpPr>
          <p:spPr>
            <a:xfrm rot="10800000">
              <a:off x="6689766" y="431568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1" name="Google Shape;391;p3"/>
            <p:cNvCxnSpPr/>
            <p:nvPr/>
          </p:nvCxnSpPr>
          <p:spPr>
            <a:xfrm rot="10800000">
              <a:off x="6689766" y="467590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2" name="Google Shape;392;p3"/>
            <p:cNvCxnSpPr/>
            <p:nvPr/>
          </p:nvCxnSpPr>
          <p:spPr>
            <a:xfrm rot="10800000">
              <a:off x="6689766" y="503612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3" name="Google Shape;393;p3"/>
            <p:cNvCxnSpPr/>
            <p:nvPr/>
          </p:nvCxnSpPr>
          <p:spPr>
            <a:xfrm rot="10800000">
              <a:off x="6689766" y="539633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4" name="Google Shape;394;p3"/>
            <p:cNvCxnSpPr/>
            <p:nvPr/>
          </p:nvCxnSpPr>
          <p:spPr>
            <a:xfrm rot="10800000">
              <a:off x="6689766" y="575655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395" name="Google Shape;395;p3"/>
          <p:cNvGrpSpPr/>
          <p:nvPr/>
        </p:nvGrpSpPr>
        <p:grpSpPr>
          <a:xfrm>
            <a:off x="1718888" y="505617"/>
            <a:ext cx="4361586" cy="5853550"/>
            <a:chOff x="1734414" y="495297"/>
            <a:chExt cx="4361586" cy="5853550"/>
          </a:xfrm>
        </p:grpSpPr>
        <p:sp>
          <p:nvSpPr>
            <p:cNvPr id="396" name="Google Shape;396;p3"/>
            <p:cNvSpPr/>
            <p:nvPr/>
          </p:nvSpPr>
          <p:spPr>
            <a:xfrm rot="-5400000">
              <a:off x="995360" y="1234352"/>
              <a:ext cx="5839694" cy="4361585"/>
            </a:xfrm>
            <a:prstGeom prst="round2SameRect">
              <a:avLst>
                <a:gd name="adj1" fmla="val 4054"/>
                <a:gd name="adj2" fmla="val 0"/>
              </a:avLst>
            </a:prstGeom>
            <a:solidFill>
              <a:srgbClr val="F1F1F1"/>
            </a:solidFill>
            <a:ln>
              <a:noFill/>
            </a:ln>
            <a:effectLst>
              <a:outerShdw blurRad="203200" dist="508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397" name="Google Shape;397;p3"/>
            <p:cNvCxnSpPr/>
            <p:nvPr/>
          </p:nvCxnSpPr>
          <p:spPr>
            <a:xfrm>
              <a:off x="1734414" y="144087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398" name="Google Shape;398;p3"/>
            <p:cNvCxnSpPr/>
            <p:nvPr/>
          </p:nvCxnSpPr>
          <p:spPr>
            <a:xfrm>
              <a:off x="5597236" y="509152"/>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399" name="Google Shape;399;p3"/>
            <p:cNvCxnSpPr/>
            <p:nvPr/>
          </p:nvCxnSpPr>
          <p:spPr>
            <a:xfrm>
              <a:off x="1734414" y="180108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0" name="Google Shape;400;p3"/>
            <p:cNvCxnSpPr/>
            <p:nvPr/>
          </p:nvCxnSpPr>
          <p:spPr>
            <a:xfrm>
              <a:off x="1734414" y="216130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1" name="Google Shape;401;p3"/>
            <p:cNvCxnSpPr/>
            <p:nvPr/>
          </p:nvCxnSpPr>
          <p:spPr>
            <a:xfrm>
              <a:off x="1734414" y="252152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2" name="Google Shape;402;p3"/>
            <p:cNvCxnSpPr/>
            <p:nvPr/>
          </p:nvCxnSpPr>
          <p:spPr>
            <a:xfrm>
              <a:off x="1734414" y="288174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3" name="Google Shape;403;p3"/>
            <p:cNvCxnSpPr/>
            <p:nvPr/>
          </p:nvCxnSpPr>
          <p:spPr>
            <a:xfrm>
              <a:off x="1734414" y="324196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4" name="Google Shape;404;p3"/>
            <p:cNvCxnSpPr/>
            <p:nvPr/>
          </p:nvCxnSpPr>
          <p:spPr>
            <a:xfrm>
              <a:off x="1734414" y="360217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5" name="Google Shape;405;p3"/>
            <p:cNvCxnSpPr/>
            <p:nvPr/>
          </p:nvCxnSpPr>
          <p:spPr>
            <a:xfrm>
              <a:off x="1734414" y="396239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6" name="Google Shape;406;p3"/>
            <p:cNvCxnSpPr/>
            <p:nvPr/>
          </p:nvCxnSpPr>
          <p:spPr>
            <a:xfrm>
              <a:off x="1734414" y="432261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7" name="Google Shape;407;p3"/>
            <p:cNvCxnSpPr/>
            <p:nvPr/>
          </p:nvCxnSpPr>
          <p:spPr>
            <a:xfrm>
              <a:off x="1734414" y="468283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8" name="Google Shape;408;p3"/>
            <p:cNvCxnSpPr/>
            <p:nvPr/>
          </p:nvCxnSpPr>
          <p:spPr>
            <a:xfrm>
              <a:off x="1734414" y="504305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09" name="Google Shape;409;p3"/>
            <p:cNvCxnSpPr/>
            <p:nvPr/>
          </p:nvCxnSpPr>
          <p:spPr>
            <a:xfrm>
              <a:off x="1734414" y="540326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0" name="Google Shape;410;p3"/>
            <p:cNvCxnSpPr/>
            <p:nvPr/>
          </p:nvCxnSpPr>
          <p:spPr>
            <a:xfrm>
              <a:off x="1734414" y="576348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411" name="Google Shape;411;p3"/>
          <p:cNvGrpSpPr/>
          <p:nvPr/>
        </p:nvGrpSpPr>
        <p:grpSpPr>
          <a:xfrm>
            <a:off x="6197948" y="491169"/>
            <a:ext cx="4361586" cy="5853550"/>
            <a:chOff x="6191002" y="488368"/>
            <a:chExt cx="4361586" cy="5853550"/>
          </a:xfrm>
        </p:grpSpPr>
        <p:sp>
          <p:nvSpPr>
            <p:cNvPr id="412" name="Google Shape;412;p3"/>
            <p:cNvSpPr/>
            <p:nvPr/>
          </p:nvSpPr>
          <p:spPr>
            <a:xfrm rot="5400000" flipH="1">
              <a:off x="5451948" y="1227423"/>
              <a:ext cx="5839694" cy="4361585"/>
            </a:xfrm>
            <a:prstGeom prst="round2SameRect">
              <a:avLst>
                <a:gd name="adj1" fmla="val 4054"/>
                <a:gd name="adj2" fmla="val 0"/>
              </a:avLst>
            </a:prstGeom>
            <a:solidFill>
              <a:srgbClr val="F1F1F1"/>
            </a:solidFill>
            <a:ln>
              <a:noFill/>
            </a:ln>
            <a:effectLst>
              <a:outerShdw blurRad="88900" dist="635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413" name="Google Shape;413;p3"/>
            <p:cNvCxnSpPr/>
            <p:nvPr/>
          </p:nvCxnSpPr>
          <p:spPr>
            <a:xfrm rot="10800000">
              <a:off x="6689766" y="143394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4" name="Google Shape;414;p3"/>
            <p:cNvCxnSpPr/>
            <p:nvPr/>
          </p:nvCxnSpPr>
          <p:spPr>
            <a:xfrm>
              <a:off x="6689766" y="502223"/>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415" name="Google Shape;415;p3"/>
            <p:cNvCxnSpPr/>
            <p:nvPr/>
          </p:nvCxnSpPr>
          <p:spPr>
            <a:xfrm rot="10800000">
              <a:off x="6689766" y="179415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6" name="Google Shape;416;p3"/>
            <p:cNvCxnSpPr/>
            <p:nvPr/>
          </p:nvCxnSpPr>
          <p:spPr>
            <a:xfrm rot="10800000">
              <a:off x="6689766" y="215437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7" name="Google Shape;417;p3"/>
            <p:cNvCxnSpPr/>
            <p:nvPr/>
          </p:nvCxnSpPr>
          <p:spPr>
            <a:xfrm rot="10800000">
              <a:off x="6689766" y="251459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8" name="Google Shape;418;p3"/>
            <p:cNvCxnSpPr/>
            <p:nvPr/>
          </p:nvCxnSpPr>
          <p:spPr>
            <a:xfrm rot="10800000">
              <a:off x="6689766" y="287481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19" name="Google Shape;419;p3"/>
            <p:cNvCxnSpPr/>
            <p:nvPr/>
          </p:nvCxnSpPr>
          <p:spPr>
            <a:xfrm rot="10800000">
              <a:off x="6689766" y="323503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0" name="Google Shape;420;p3"/>
            <p:cNvCxnSpPr/>
            <p:nvPr/>
          </p:nvCxnSpPr>
          <p:spPr>
            <a:xfrm rot="10800000">
              <a:off x="6689766" y="359524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1" name="Google Shape;421;p3"/>
            <p:cNvCxnSpPr/>
            <p:nvPr/>
          </p:nvCxnSpPr>
          <p:spPr>
            <a:xfrm rot="10800000">
              <a:off x="6689766" y="395546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2" name="Google Shape;422;p3"/>
            <p:cNvCxnSpPr/>
            <p:nvPr/>
          </p:nvCxnSpPr>
          <p:spPr>
            <a:xfrm rot="10800000">
              <a:off x="6689766" y="431568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3" name="Google Shape;423;p3"/>
            <p:cNvCxnSpPr/>
            <p:nvPr/>
          </p:nvCxnSpPr>
          <p:spPr>
            <a:xfrm rot="10800000">
              <a:off x="6689766" y="467590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4" name="Google Shape;424;p3"/>
            <p:cNvCxnSpPr/>
            <p:nvPr/>
          </p:nvCxnSpPr>
          <p:spPr>
            <a:xfrm rot="10800000">
              <a:off x="6689766" y="503612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5" name="Google Shape;425;p3"/>
            <p:cNvCxnSpPr/>
            <p:nvPr/>
          </p:nvCxnSpPr>
          <p:spPr>
            <a:xfrm rot="10800000">
              <a:off x="6689766" y="539633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26" name="Google Shape;426;p3"/>
            <p:cNvCxnSpPr/>
            <p:nvPr/>
          </p:nvCxnSpPr>
          <p:spPr>
            <a:xfrm rot="10800000">
              <a:off x="6689766" y="575655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427" name="Google Shape;427;p3"/>
          <p:cNvGrpSpPr/>
          <p:nvPr/>
        </p:nvGrpSpPr>
        <p:grpSpPr>
          <a:xfrm>
            <a:off x="5597236" y="488368"/>
            <a:ext cx="1122676" cy="5839694"/>
            <a:chOff x="5597236" y="488368"/>
            <a:chExt cx="1122676" cy="5839694"/>
          </a:xfrm>
        </p:grpSpPr>
        <p:sp>
          <p:nvSpPr>
            <p:cNvPr id="428" name="Google Shape;428;p3"/>
            <p:cNvSpPr/>
            <p:nvPr/>
          </p:nvSpPr>
          <p:spPr>
            <a:xfrm>
              <a:off x="5597236" y="488368"/>
              <a:ext cx="1122676" cy="5839694"/>
            </a:xfrm>
            <a:prstGeom prst="rect">
              <a:avLst/>
            </a:prstGeom>
            <a:gradFill>
              <a:gsLst>
                <a:gs pos="0">
                  <a:srgbClr val="FFFFFF">
                    <a:alpha val="0"/>
                  </a:srgbClr>
                </a:gs>
                <a:gs pos="49600">
                  <a:srgbClr val="7F7F7F">
                    <a:alpha val="72941"/>
                  </a:srgbClr>
                </a:gs>
                <a:gs pos="100000">
                  <a:srgbClr val="FFFFFF">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429" name="Google Shape;429;p3"/>
            <p:cNvGrpSpPr/>
            <p:nvPr/>
          </p:nvGrpSpPr>
          <p:grpSpPr>
            <a:xfrm>
              <a:off x="5847936" y="991929"/>
              <a:ext cx="568696" cy="201168"/>
              <a:chOff x="5868383" y="858579"/>
              <a:chExt cx="568696" cy="201168"/>
            </a:xfrm>
          </p:grpSpPr>
          <p:sp>
            <p:nvSpPr>
              <p:cNvPr id="430" name="Google Shape;43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1" name="Google Shape;43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2" name="Google Shape;43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3" name="Google Shape;43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34" name="Google Shape;434;p3"/>
            <p:cNvGrpSpPr/>
            <p:nvPr/>
          </p:nvGrpSpPr>
          <p:grpSpPr>
            <a:xfrm>
              <a:off x="5847936" y="1507207"/>
              <a:ext cx="568696" cy="201168"/>
              <a:chOff x="5868383" y="858579"/>
              <a:chExt cx="568696" cy="201168"/>
            </a:xfrm>
          </p:grpSpPr>
          <p:sp>
            <p:nvSpPr>
              <p:cNvPr id="435" name="Google Shape;43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6" name="Google Shape;43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7" name="Google Shape;43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38" name="Google Shape;43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39" name="Google Shape;439;p3"/>
            <p:cNvGrpSpPr/>
            <p:nvPr/>
          </p:nvGrpSpPr>
          <p:grpSpPr>
            <a:xfrm>
              <a:off x="5847936" y="2537763"/>
              <a:ext cx="568696" cy="201168"/>
              <a:chOff x="5868383" y="858579"/>
              <a:chExt cx="568696" cy="201168"/>
            </a:xfrm>
          </p:grpSpPr>
          <p:sp>
            <p:nvSpPr>
              <p:cNvPr id="440" name="Google Shape;44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1" name="Google Shape;44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2" name="Google Shape;44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3" name="Google Shape;44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44" name="Google Shape;444;p3"/>
            <p:cNvGrpSpPr/>
            <p:nvPr/>
          </p:nvGrpSpPr>
          <p:grpSpPr>
            <a:xfrm>
              <a:off x="5847936" y="3568319"/>
              <a:ext cx="568696" cy="201168"/>
              <a:chOff x="5868383" y="858579"/>
              <a:chExt cx="568696" cy="201168"/>
            </a:xfrm>
          </p:grpSpPr>
          <p:sp>
            <p:nvSpPr>
              <p:cNvPr id="445" name="Google Shape;44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6" name="Google Shape;44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7" name="Google Shape;44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48" name="Google Shape;44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49" name="Google Shape;449;p3"/>
            <p:cNvGrpSpPr/>
            <p:nvPr/>
          </p:nvGrpSpPr>
          <p:grpSpPr>
            <a:xfrm>
              <a:off x="5847936" y="4083597"/>
              <a:ext cx="568696" cy="201168"/>
              <a:chOff x="5868383" y="858579"/>
              <a:chExt cx="568696" cy="201168"/>
            </a:xfrm>
          </p:grpSpPr>
          <p:sp>
            <p:nvSpPr>
              <p:cNvPr id="450" name="Google Shape;45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1" name="Google Shape;45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2" name="Google Shape;45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3" name="Google Shape;45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54" name="Google Shape;454;p3"/>
            <p:cNvGrpSpPr/>
            <p:nvPr/>
          </p:nvGrpSpPr>
          <p:grpSpPr>
            <a:xfrm>
              <a:off x="5847936" y="5114153"/>
              <a:ext cx="568696" cy="201168"/>
              <a:chOff x="5868383" y="858579"/>
              <a:chExt cx="568696" cy="201168"/>
            </a:xfrm>
          </p:grpSpPr>
          <p:sp>
            <p:nvSpPr>
              <p:cNvPr id="455" name="Google Shape;45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6" name="Google Shape;45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7" name="Google Shape;45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58" name="Google Shape;45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59" name="Google Shape;459;p3"/>
            <p:cNvGrpSpPr/>
            <p:nvPr/>
          </p:nvGrpSpPr>
          <p:grpSpPr>
            <a:xfrm>
              <a:off x="5847936" y="5629431"/>
              <a:ext cx="568696" cy="201168"/>
              <a:chOff x="5868383" y="858579"/>
              <a:chExt cx="568696" cy="201168"/>
            </a:xfrm>
          </p:grpSpPr>
          <p:sp>
            <p:nvSpPr>
              <p:cNvPr id="460" name="Google Shape;46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1" name="Google Shape;46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2" name="Google Shape;46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3" name="Google Shape;46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64" name="Google Shape;464;p3"/>
            <p:cNvGrpSpPr/>
            <p:nvPr/>
          </p:nvGrpSpPr>
          <p:grpSpPr>
            <a:xfrm>
              <a:off x="5847936" y="2022485"/>
              <a:ext cx="568696" cy="201168"/>
              <a:chOff x="5868383" y="858579"/>
              <a:chExt cx="568696" cy="201168"/>
            </a:xfrm>
          </p:grpSpPr>
          <p:sp>
            <p:nvSpPr>
              <p:cNvPr id="465" name="Google Shape;46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6" name="Google Shape;46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7" name="Google Shape;46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68" name="Google Shape;46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69" name="Google Shape;469;p3"/>
            <p:cNvGrpSpPr/>
            <p:nvPr/>
          </p:nvGrpSpPr>
          <p:grpSpPr>
            <a:xfrm>
              <a:off x="5847936" y="3053041"/>
              <a:ext cx="568696" cy="201168"/>
              <a:chOff x="5868383" y="858579"/>
              <a:chExt cx="568696" cy="201168"/>
            </a:xfrm>
          </p:grpSpPr>
          <p:sp>
            <p:nvSpPr>
              <p:cNvPr id="470" name="Google Shape;470;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1" name="Google Shape;471;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2" name="Google Shape;472;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3" name="Google Shape;473;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74" name="Google Shape;474;p3"/>
            <p:cNvGrpSpPr/>
            <p:nvPr/>
          </p:nvGrpSpPr>
          <p:grpSpPr>
            <a:xfrm>
              <a:off x="5847936" y="4598875"/>
              <a:ext cx="568696" cy="201168"/>
              <a:chOff x="5868383" y="858579"/>
              <a:chExt cx="568696" cy="201168"/>
            </a:xfrm>
          </p:grpSpPr>
          <p:sp>
            <p:nvSpPr>
              <p:cNvPr id="475" name="Google Shape;475;p3"/>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6" name="Google Shape;476;p3"/>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7" name="Google Shape;477;p3"/>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78" name="Google Shape;478;p3"/>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479" name="Google Shape;479;p3"/>
          <p:cNvSpPr txBox="1"/>
          <p:nvPr/>
        </p:nvSpPr>
        <p:spPr>
          <a:xfrm>
            <a:off x="1813725" y="523103"/>
            <a:ext cx="3738407" cy="138239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2800" b="1">
                <a:solidFill>
                  <a:srgbClr val="FF0000"/>
                </a:solidFill>
                <a:latin typeface="Architects Daughter"/>
                <a:ea typeface="Architects Daughter"/>
                <a:cs typeface="Architects Daughter"/>
                <a:sym typeface="Architects Daughter"/>
              </a:rPr>
              <a:t>MECHANISM : </a:t>
            </a:r>
            <a:endParaRPr lang="en-US" sz="2800" b="1">
              <a:solidFill>
                <a:srgbClr val="FF0000"/>
              </a:solidFill>
              <a:latin typeface="Architects Daughter"/>
              <a:ea typeface="Architects Daughter"/>
              <a:cs typeface="Architects Daughter"/>
              <a:sym typeface="Architects Daughter"/>
            </a:endParaRPr>
          </a:p>
          <a:p>
            <a:pPr marL="0" marR="0" lvl="0" indent="0" algn="l" rtl="0">
              <a:lnSpc>
                <a:spcPct val="150000"/>
              </a:lnSpc>
              <a:spcBef>
                <a:spcPts val="0"/>
              </a:spcBef>
              <a:spcAft>
                <a:spcPts val="0"/>
              </a:spcAft>
              <a:buNone/>
            </a:pPr>
            <a:r>
              <a:rPr lang="en-US" sz="2800" b="1">
                <a:solidFill>
                  <a:srgbClr val="FF0000"/>
                </a:solidFill>
                <a:latin typeface="Architects Daughter"/>
                <a:ea typeface="Architects Daughter"/>
                <a:cs typeface="Architects Daughter"/>
                <a:sym typeface="Architects Daughter"/>
              </a:rPr>
              <a:t>PHASE 2</a:t>
            </a:r>
            <a:endParaRPr lang="en-US" sz="2800" b="1">
              <a:solidFill>
                <a:srgbClr val="EF392E"/>
              </a:solidFill>
              <a:latin typeface="Architects Daughter"/>
              <a:ea typeface="Architects Daughter"/>
              <a:cs typeface="Architects Daughter"/>
              <a:sym typeface="Architects Daughter"/>
            </a:endParaRPr>
          </a:p>
        </p:txBody>
      </p:sp>
      <p:sp>
        <p:nvSpPr>
          <p:cNvPr id="481" name="Google Shape;481;p3"/>
          <p:cNvSpPr txBox="1"/>
          <p:nvPr/>
        </p:nvSpPr>
        <p:spPr>
          <a:xfrm>
            <a:off x="6803227" y="1399192"/>
            <a:ext cx="3571238" cy="41529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r>
              <a:rPr lang="en-US" sz="1600">
                <a:solidFill>
                  <a:schemeClr val="dk1"/>
                </a:solidFill>
                <a:latin typeface="Architects Daughter"/>
                <a:ea typeface="Architects Daughter"/>
                <a:cs typeface="Architects Daughter"/>
                <a:sym typeface="Architects Daughter"/>
              </a:rPr>
              <a:t>THE REAL TIME CLOCK WILL START SHOWING ACTUAL TIME AFTER SETTING ALARM.</a:t>
            </a: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r>
              <a:rPr lang="en-US" sz="1600">
                <a:solidFill>
                  <a:schemeClr val="dk1"/>
                </a:solidFill>
                <a:latin typeface="Architects Daughter"/>
                <a:ea typeface="Architects Daughter"/>
                <a:cs typeface="Architects Daughter"/>
                <a:sym typeface="Architects Daughter"/>
              </a:rPr>
              <a:t>WHENEVER THE REAL TIME WILL MATCH WITH ALARM TIME, PIEZZO BUZZER WILL START BUZZING AND DRAWER WILL COME OUT.</a:t>
            </a:r>
            <a:endParaRPr lang="en-US" sz="1600">
              <a:solidFill>
                <a:schemeClr val="dk1"/>
              </a:solidFill>
              <a:latin typeface="Architects Daughter"/>
              <a:ea typeface="Architects Daughter"/>
              <a:cs typeface="Architects Daughter"/>
              <a:sym typeface="Architects Daughter"/>
            </a:endParaRPr>
          </a:p>
        </p:txBody>
      </p:sp>
      <p:pic>
        <p:nvPicPr>
          <p:cNvPr id="2" name="Picture 1" descr="DC_Motor_Nano"/>
          <p:cNvPicPr>
            <a:picLocks noChangeAspect="1"/>
          </p:cNvPicPr>
          <p:nvPr/>
        </p:nvPicPr>
        <p:blipFill>
          <a:blip r:embed="rId1"/>
          <a:stretch>
            <a:fillRect/>
          </a:stretch>
        </p:blipFill>
        <p:spPr>
          <a:xfrm>
            <a:off x="1531620" y="2324735"/>
            <a:ext cx="4020185" cy="44354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95"/>
                                        </p:tgtEl>
                                        <p:attrNameLst>
                                          <p:attrName>style.visibility</p:attrName>
                                        </p:attrNameLst>
                                      </p:cBhvr>
                                      <p:to>
                                        <p:strVal val="visible"/>
                                      </p:to>
                                    </p:set>
                                    <p:animEffect transition="in" filter="fade">
                                      <p:cBhvr>
                                        <p:cTn id="7" dur="500"/>
                                        <p:tgtEl>
                                          <p:spTgt spid="395"/>
                                        </p:tgtEl>
                                      </p:cBhvr>
                                    </p:animEffect>
                                  </p:childTnLst>
                                </p:cTn>
                              </p:par>
                              <p:par>
                                <p:cTn id="8" presetID="10" presetClass="entr" presetSubtype="0" fill="hold" nodeType="withEffect">
                                  <p:stCondLst>
                                    <p:cond delay="0"/>
                                  </p:stCondLst>
                                  <p:childTnLst>
                                    <p:set>
                                      <p:cBhvr>
                                        <p:cTn id="9" dur="1" fill="hold">
                                          <p:stCondLst>
                                            <p:cond delay="0"/>
                                          </p:stCondLst>
                                        </p:cTn>
                                        <p:tgtEl>
                                          <p:spTgt spid="411"/>
                                        </p:tgtEl>
                                        <p:attrNameLst>
                                          <p:attrName>style.visibility</p:attrName>
                                        </p:attrNameLst>
                                      </p:cBhvr>
                                      <p:to>
                                        <p:strVal val="visible"/>
                                      </p:to>
                                    </p:set>
                                    <p:animEffect transition="in" filter="fade">
                                      <p:cBhvr>
                                        <p:cTn id="10" dur="500"/>
                                        <p:tgtEl>
                                          <p:spTgt spid="411"/>
                                        </p:tgtEl>
                                      </p:cBhvr>
                                    </p:animEffect>
                                  </p:childTnLst>
                                </p:cTn>
                              </p:par>
                              <p:par>
                                <p:cTn id="11" presetID="10" presetClass="entr" presetSubtype="0" fill="hold" nodeType="withEffect">
                                  <p:stCondLst>
                                    <p:cond delay="0"/>
                                  </p:stCondLst>
                                  <p:childTnLst>
                                    <p:set>
                                      <p:cBhvr>
                                        <p:cTn id="12" dur="1" fill="hold">
                                          <p:stCondLst>
                                            <p:cond delay="0"/>
                                          </p:stCondLst>
                                        </p:cTn>
                                        <p:tgtEl>
                                          <p:spTgt spid="481"/>
                                        </p:tgtEl>
                                        <p:attrNameLst>
                                          <p:attrName>style.visibility</p:attrName>
                                        </p:attrNameLst>
                                      </p:cBhvr>
                                      <p:to>
                                        <p:strVal val="visible"/>
                                      </p:to>
                                    </p:set>
                                    <p:animEffect transition="in" filter="fade">
                                      <p:cBhvr>
                                        <p:cTn id="13" dur="500"/>
                                        <p:tgtEl>
                                          <p:spTgt spid="481"/>
                                        </p:tgtEl>
                                      </p:cBhvr>
                                    </p:animEffec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4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86" name="Google Shape;486;p4"/>
          <p:cNvSpPr/>
          <p:nvPr/>
        </p:nvSpPr>
        <p:spPr>
          <a:xfrm>
            <a:off x="402590" y="200660"/>
            <a:ext cx="11247120" cy="6456045"/>
          </a:xfrm>
          <a:prstGeom prst="roundRect">
            <a:avLst>
              <a:gd name="adj" fmla="val 1646"/>
            </a:avLst>
          </a:prstGeom>
          <a:solidFill>
            <a:srgbClr val="855A38"/>
          </a:solidFill>
          <a:ln>
            <a:noFill/>
          </a:ln>
          <a:effectLst>
            <a:outerShdw blurRad="304800" dist="254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87" name="Google Shape;487;p4"/>
          <p:cNvSpPr/>
          <p:nvPr/>
        </p:nvSpPr>
        <p:spPr>
          <a:xfrm rot="-5400000">
            <a:off x="846917" y="1248205"/>
            <a:ext cx="5811986" cy="4361585"/>
          </a:xfrm>
          <a:prstGeom prst="round2SameRect">
            <a:avLst>
              <a:gd name="adj1" fmla="val 5053"/>
              <a:gd name="adj2" fmla="val 0"/>
            </a:avLst>
          </a:prstGeom>
          <a:solidFill>
            <a:srgbClr val="D8D8D8">
              <a:alpha val="75686"/>
            </a:srgbClr>
          </a:solidFill>
          <a:ln>
            <a:noFill/>
          </a:ln>
          <a:effectLst>
            <a:outerShdw blurRad="101600" dist="762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488" name="Google Shape;488;p4"/>
          <p:cNvGrpSpPr/>
          <p:nvPr/>
        </p:nvGrpSpPr>
        <p:grpSpPr>
          <a:xfrm>
            <a:off x="401986" y="4422661"/>
            <a:ext cx="1491000" cy="920709"/>
            <a:chOff x="280078" y="1551900"/>
            <a:chExt cx="1491000" cy="920709"/>
          </a:xfrm>
        </p:grpSpPr>
        <p:sp>
          <p:nvSpPr>
            <p:cNvPr id="489" name="Google Shape;489;p4"/>
            <p:cNvSpPr/>
            <p:nvPr/>
          </p:nvSpPr>
          <p:spPr>
            <a:xfrm>
              <a:off x="280628" y="1551900"/>
              <a:ext cx="1490450" cy="829382"/>
            </a:xfrm>
            <a:prstGeom prst="rect">
              <a:avLst/>
            </a:prstGeom>
            <a:solidFill>
              <a:srgbClr val="009999"/>
            </a:solidFill>
            <a:ln>
              <a:noFill/>
            </a:ln>
            <a:effectLst>
              <a:outerShdw dist="76200" dir="2700000" sx="99000" sy="99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Oswald"/>
                <a:ea typeface="Oswald"/>
                <a:cs typeface="Oswald"/>
                <a:sym typeface="Oswald"/>
              </a:endParaRPr>
            </a:p>
          </p:txBody>
        </p:sp>
        <p:grpSp>
          <p:nvGrpSpPr>
            <p:cNvPr id="490" name="Google Shape;490;p4"/>
            <p:cNvGrpSpPr/>
            <p:nvPr/>
          </p:nvGrpSpPr>
          <p:grpSpPr>
            <a:xfrm>
              <a:off x="280078" y="1591864"/>
              <a:ext cx="1047750" cy="880745"/>
              <a:chOff x="-1890441" y="4598875"/>
              <a:chExt cx="1047750" cy="880745"/>
            </a:xfrm>
          </p:grpSpPr>
          <p:sp>
            <p:nvSpPr>
              <p:cNvPr id="491" name="Google Shape;491;p4"/>
              <p:cNvSpPr txBox="1"/>
              <p:nvPr/>
            </p:nvSpPr>
            <p:spPr>
              <a:xfrm>
                <a:off x="-1890441" y="4598875"/>
                <a:ext cx="1026795" cy="3670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Oswald"/>
                    <a:ea typeface="Oswald"/>
                    <a:cs typeface="Oswald"/>
                    <a:sym typeface="Oswald"/>
                  </a:rPr>
                  <a:t>STEP</a:t>
                </a:r>
                <a:endParaRPr lang="en-US" sz="1800">
                  <a:solidFill>
                    <a:schemeClr val="lt1"/>
                  </a:solidFill>
                  <a:latin typeface="Oswald"/>
                  <a:ea typeface="Oswald"/>
                  <a:cs typeface="Oswald"/>
                  <a:sym typeface="Oswald"/>
                </a:endParaRPr>
              </a:p>
            </p:txBody>
          </p:sp>
          <p:sp>
            <p:nvSpPr>
              <p:cNvPr id="492" name="Google Shape;492;p4"/>
              <p:cNvSpPr txBox="1"/>
              <p:nvPr/>
            </p:nvSpPr>
            <p:spPr>
              <a:xfrm>
                <a:off x="-1890441" y="4835730"/>
                <a:ext cx="1047750" cy="6438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Oswald"/>
                    <a:ea typeface="Oswald"/>
                    <a:cs typeface="Oswald"/>
                    <a:sym typeface="Oswald"/>
                  </a:rPr>
                  <a:t>03</a:t>
                </a:r>
                <a:endParaRPr lang="en-US" sz="3600" b="1">
                  <a:solidFill>
                    <a:schemeClr val="lt1"/>
                  </a:solidFill>
                  <a:latin typeface="Oswald"/>
                  <a:ea typeface="Oswald"/>
                  <a:cs typeface="Oswald"/>
                  <a:sym typeface="Oswald"/>
                </a:endParaRPr>
              </a:p>
            </p:txBody>
          </p:sp>
        </p:grpSp>
      </p:grpSp>
      <p:grpSp>
        <p:nvGrpSpPr>
          <p:cNvPr id="493" name="Google Shape;493;p4"/>
          <p:cNvGrpSpPr/>
          <p:nvPr/>
        </p:nvGrpSpPr>
        <p:grpSpPr>
          <a:xfrm>
            <a:off x="1734414" y="495297"/>
            <a:ext cx="4361586" cy="5853550"/>
            <a:chOff x="1734414" y="495297"/>
            <a:chExt cx="4361586" cy="5853550"/>
          </a:xfrm>
        </p:grpSpPr>
        <p:sp>
          <p:nvSpPr>
            <p:cNvPr id="494" name="Google Shape;494;p4"/>
            <p:cNvSpPr/>
            <p:nvPr/>
          </p:nvSpPr>
          <p:spPr>
            <a:xfrm rot="-5400000">
              <a:off x="995360" y="1234352"/>
              <a:ext cx="5839694" cy="4361585"/>
            </a:xfrm>
            <a:prstGeom prst="round2SameRect">
              <a:avLst>
                <a:gd name="adj1" fmla="val 4054"/>
                <a:gd name="adj2" fmla="val 0"/>
              </a:avLst>
            </a:prstGeom>
            <a:solidFill>
              <a:srgbClr val="F1F1F1"/>
            </a:solidFill>
            <a:ln>
              <a:noFill/>
            </a:ln>
            <a:effectLst>
              <a:outerShdw blurRad="203200" dist="508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495" name="Google Shape;495;p4"/>
            <p:cNvCxnSpPr/>
            <p:nvPr/>
          </p:nvCxnSpPr>
          <p:spPr>
            <a:xfrm>
              <a:off x="1734414" y="144087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96" name="Google Shape;496;p4"/>
            <p:cNvCxnSpPr/>
            <p:nvPr/>
          </p:nvCxnSpPr>
          <p:spPr>
            <a:xfrm>
              <a:off x="5597236" y="509152"/>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497" name="Google Shape;497;p4"/>
            <p:cNvCxnSpPr/>
            <p:nvPr/>
          </p:nvCxnSpPr>
          <p:spPr>
            <a:xfrm>
              <a:off x="1734414" y="180108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98" name="Google Shape;498;p4"/>
            <p:cNvCxnSpPr/>
            <p:nvPr/>
          </p:nvCxnSpPr>
          <p:spPr>
            <a:xfrm>
              <a:off x="1734414" y="216130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499" name="Google Shape;499;p4"/>
            <p:cNvCxnSpPr/>
            <p:nvPr/>
          </p:nvCxnSpPr>
          <p:spPr>
            <a:xfrm>
              <a:off x="1734414" y="252152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00" name="Google Shape;500;p4"/>
            <p:cNvCxnSpPr/>
            <p:nvPr/>
          </p:nvCxnSpPr>
          <p:spPr>
            <a:xfrm>
              <a:off x="1734414" y="288174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01" name="Google Shape;501;p4"/>
            <p:cNvCxnSpPr/>
            <p:nvPr/>
          </p:nvCxnSpPr>
          <p:spPr>
            <a:xfrm>
              <a:off x="1734414" y="324196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02" name="Google Shape;502;p4"/>
            <p:cNvCxnSpPr/>
            <p:nvPr/>
          </p:nvCxnSpPr>
          <p:spPr>
            <a:xfrm>
              <a:off x="1734414" y="360217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03" name="Google Shape;503;p4"/>
            <p:cNvCxnSpPr/>
            <p:nvPr/>
          </p:nvCxnSpPr>
          <p:spPr>
            <a:xfrm>
              <a:off x="1734414" y="396239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04" name="Google Shape;504;p4"/>
            <p:cNvCxnSpPr/>
            <p:nvPr/>
          </p:nvCxnSpPr>
          <p:spPr>
            <a:xfrm>
              <a:off x="1734414" y="432261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05" name="Google Shape;505;p4"/>
            <p:cNvCxnSpPr/>
            <p:nvPr/>
          </p:nvCxnSpPr>
          <p:spPr>
            <a:xfrm>
              <a:off x="1734414" y="468283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06" name="Google Shape;506;p4"/>
            <p:cNvCxnSpPr/>
            <p:nvPr/>
          </p:nvCxnSpPr>
          <p:spPr>
            <a:xfrm>
              <a:off x="1734414" y="504305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07" name="Google Shape;507;p4"/>
            <p:cNvCxnSpPr/>
            <p:nvPr/>
          </p:nvCxnSpPr>
          <p:spPr>
            <a:xfrm>
              <a:off x="1734414" y="540326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08" name="Google Shape;508;p4"/>
            <p:cNvCxnSpPr/>
            <p:nvPr/>
          </p:nvCxnSpPr>
          <p:spPr>
            <a:xfrm>
              <a:off x="1734414" y="576348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sp>
        <p:nvSpPr>
          <p:cNvPr id="509" name="Google Shape;509;p4"/>
          <p:cNvSpPr/>
          <p:nvPr/>
        </p:nvSpPr>
        <p:spPr>
          <a:xfrm rot="5400000" flipH="1">
            <a:off x="5628099" y="1241276"/>
            <a:ext cx="5811986" cy="4361585"/>
          </a:xfrm>
          <a:prstGeom prst="round2SameRect">
            <a:avLst>
              <a:gd name="adj1" fmla="val 5053"/>
              <a:gd name="adj2" fmla="val 0"/>
            </a:avLst>
          </a:prstGeom>
          <a:solidFill>
            <a:srgbClr val="D8D8D8">
              <a:alpha val="75686"/>
            </a:srgbClr>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510" name="Google Shape;510;p4"/>
          <p:cNvGrpSpPr/>
          <p:nvPr/>
        </p:nvGrpSpPr>
        <p:grpSpPr>
          <a:xfrm>
            <a:off x="6191002" y="488368"/>
            <a:ext cx="4361586" cy="5853550"/>
            <a:chOff x="6191002" y="488368"/>
            <a:chExt cx="4361586" cy="5853550"/>
          </a:xfrm>
        </p:grpSpPr>
        <p:sp>
          <p:nvSpPr>
            <p:cNvPr id="511" name="Google Shape;511;p4"/>
            <p:cNvSpPr/>
            <p:nvPr/>
          </p:nvSpPr>
          <p:spPr>
            <a:xfrm rot="5400000" flipH="1">
              <a:off x="5451948" y="1227423"/>
              <a:ext cx="5839694" cy="4361585"/>
            </a:xfrm>
            <a:prstGeom prst="round2SameRect">
              <a:avLst>
                <a:gd name="adj1" fmla="val 4054"/>
                <a:gd name="adj2" fmla="val 0"/>
              </a:avLst>
            </a:prstGeom>
            <a:solidFill>
              <a:srgbClr val="F1F1F1"/>
            </a:solidFill>
            <a:ln>
              <a:noFill/>
            </a:ln>
            <a:effectLst>
              <a:outerShdw blurRad="88900" dist="635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512" name="Google Shape;512;p4"/>
            <p:cNvCxnSpPr/>
            <p:nvPr/>
          </p:nvCxnSpPr>
          <p:spPr>
            <a:xfrm rot="10800000">
              <a:off x="6689766" y="143394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13" name="Google Shape;513;p4"/>
            <p:cNvCxnSpPr/>
            <p:nvPr/>
          </p:nvCxnSpPr>
          <p:spPr>
            <a:xfrm>
              <a:off x="6689766" y="502223"/>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514" name="Google Shape;514;p4"/>
            <p:cNvCxnSpPr/>
            <p:nvPr/>
          </p:nvCxnSpPr>
          <p:spPr>
            <a:xfrm rot="10800000">
              <a:off x="6689766" y="179415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15" name="Google Shape;515;p4"/>
            <p:cNvCxnSpPr/>
            <p:nvPr/>
          </p:nvCxnSpPr>
          <p:spPr>
            <a:xfrm rot="10800000">
              <a:off x="6689766" y="215437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16" name="Google Shape;516;p4"/>
            <p:cNvCxnSpPr/>
            <p:nvPr/>
          </p:nvCxnSpPr>
          <p:spPr>
            <a:xfrm rot="10800000">
              <a:off x="6689766" y="251459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17" name="Google Shape;517;p4"/>
            <p:cNvCxnSpPr/>
            <p:nvPr/>
          </p:nvCxnSpPr>
          <p:spPr>
            <a:xfrm rot="10800000">
              <a:off x="6689766" y="287481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18" name="Google Shape;518;p4"/>
            <p:cNvCxnSpPr/>
            <p:nvPr/>
          </p:nvCxnSpPr>
          <p:spPr>
            <a:xfrm rot="10800000">
              <a:off x="6689766" y="323503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19" name="Google Shape;519;p4"/>
            <p:cNvCxnSpPr/>
            <p:nvPr/>
          </p:nvCxnSpPr>
          <p:spPr>
            <a:xfrm rot="10800000">
              <a:off x="6689766" y="359524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20" name="Google Shape;520;p4"/>
            <p:cNvCxnSpPr/>
            <p:nvPr/>
          </p:nvCxnSpPr>
          <p:spPr>
            <a:xfrm rot="10800000">
              <a:off x="6689766" y="395546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21" name="Google Shape;521;p4"/>
            <p:cNvCxnSpPr/>
            <p:nvPr/>
          </p:nvCxnSpPr>
          <p:spPr>
            <a:xfrm rot="10800000">
              <a:off x="6689766" y="431568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22" name="Google Shape;522;p4"/>
            <p:cNvCxnSpPr/>
            <p:nvPr/>
          </p:nvCxnSpPr>
          <p:spPr>
            <a:xfrm rot="10800000">
              <a:off x="6689766" y="467590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23" name="Google Shape;523;p4"/>
            <p:cNvCxnSpPr/>
            <p:nvPr/>
          </p:nvCxnSpPr>
          <p:spPr>
            <a:xfrm rot="10800000">
              <a:off x="6689766" y="503612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24" name="Google Shape;524;p4"/>
            <p:cNvCxnSpPr/>
            <p:nvPr/>
          </p:nvCxnSpPr>
          <p:spPr>
            <a:xfrm rot="10800000">
              <a:off x="6689766" y="539633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25" name="Google Shape;525;p4"/>
            <p:cNvCxnSpPr/>
            <p:nvPr/>
          </p:nvCxnSpPr>
          <p:spPr>
            <a:xfrm rot="10800000">
              <a:off x="6689766" y="575655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526" name="Google Shape;526;p4"/>
          <p:cNvGrpSpPr/>
          <p:nvPr/>
        </p:nvGrpSpPr>
        <p:grpSpPr>
          <a:xfrm>
            <a:off x="1718888" y="473533"/>
            <a:ext cx="4361586" cy="5853550"/>
            <a:chOff x="1734414" y="495297"/>
            <a:chExt cx="4361586" cy="5853550"/>
          </a:xfrm>
        </p:grpSpPr>
        <p:sp>
          <p:nvSpPr>
            <p:cNvPr id="527" name="Google Shape;527;p4"/>
            <p:cNvSpPr/>
            <p:nvPr/>
          </p:nvSpPr>
          <p:spPr>
            <a:xfrm rot="-5400000">
              <a:off x="995360" y="1234352"/>
              <a:ext cx="5839694" cy="4361585"/>
            </a:xfrm>
            <a:prstGeom prst="round2SameRect">
              <a:avLst>
                <a:gd name="adj1" fmla="val 4054"/>
                <a:gd name="adj2" fmla="val 0"/>
              </a:avLst>
            </a:prstGeom>
            <a:solidFill>
              <a:srgbClr val="F1F1F1"/>
            </a:solidFill>
            <a:ln>
              <a:noFill/>
            </a:ln>
            <a:effectLst>
              <a:outerShdw blurRad="203200" dist="50800" dir="10800000" algn="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528" name="Google Shape;528;p4"/>
            <p:cNvCxnSpPr/>
            <p:nvPr/>
          </p:nvCxnSpPr>
          <p:spPr>
            <a:xfrm>
              <a:off x="1734414" y="144087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29" name="Google Shape;529;p4"/>
            <p:cNvCxnSpPr/>
            <p:nvPr/>
          </p:nvCxnSpPr>
          <p:spPr>
            <a:xfrm>
              <a:off x="5597236" y="509152"/>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530" name="Google Shape;530;p4"/>
            <p:cNvCxnSpPr/>
            <p:nvPr/>
          </p:nvCxnSpPr>
          <p:spPr>
            <a:xfrm>
              <a:off x="1734414" y="180108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31" name="Google Shape;531;p4"/>
            <p:cNvCxnSpPr/>
            <p:nvPr/>
          </p:nvCxnSpPr>
          <p:spPr>
            <a:xfrm>
              <a:off x="1734414" y="216130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32" name="Google Shape;532;p4"/>
            <p:cNvCxnSpPr/>
            <p:nvPr/>
          </p:nvCxnSpPr>
          <p:spPr>
            <a:xfrm>
              <a:off x="1734414" y="252152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33" name="Google Shape;533;p4"/>
            <p:cNvCxnSpPr/>
            <p:nvPr/>
          </p:nvCxnSpPr>
          <p:spPr>
            <a:xfrm>
              <a:off x="1734414" y="288174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34" name="Google Shape;534;p4"/>
            <p:cNvCxnSpPr/>
            <p:nvPr/>
          </p:nvCxnSpPr>
          <p:spPr>
            <a:xfrm>
              <a:off x="1734414" y="324196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35" name="Google Shape;535;p4"/>
            <p:cNvCxnSpPr/>
            <p:nvPr/>
          </p:nvCxnSpPr>
          <p:spPr>
            <a:xfrm>
              <a:off x="1734414" y="360217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36" name="Google Shape;536;p4"/>
            <p:cNvCxnSpPr/>
            <p:nvPr/>
          </p:nvCxnSpPr>
          <p:spPr>
            <a:xfrm>
              <a:off x="1734414" y="396239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37" name="Google Shape;537;p4"/>
            <p:cNvCxnSpPr/>
            <p:nvPr/>
          </p:nvCxnSpPr>
          <p:spPr>
            <a:xfrm>
              <a:off x="1734414" y="4322614"/>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38" name="Google Shape;538;p4"/>
            <p:cNvCxnSpPr/>
            <p:nvPr/>
          </p:nvCxnSpPr>
          <p:spPr>
            <a:xfrm>
              <a:off x="1734414" y="4682832"/>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39" name="Google Shape;539;p4"/>
            <p:cNvCxnSpPr/>
            <p:nvPr/>
          </p:nvCxnSpPr>
          <p:spPr>
            <a:xfrm>
              <a:off x="1734414" y="5043050"/>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40" name="Google Shape;540;p4"/>
            <p:cNvCxnSpPr/>
            <p:nvPr/>
          </p:nvCxnSpPr>
          <p:spPr>
            <a:xfrm>
              <a:off x="1734414" y="5403268"/>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41" name="Google Shape;541;p4"/>
            <p:cNvCxnSpPr/>
            <p:nvPr/>
          </p:nvCxnSpPr>
          <p:spPr>
            <a:xfrm>
              <a:off x="1734414" y="5763486"/>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542" name="Google Shape;542;p4"/>
          <p:cNvGrpSpPr/>
          <p:nvPr/>
        </p:nvGrpSpPr>
        <p:grpSpPr>
          <a:xfrm>
            <a:off x="6197948" y="491169"/>
            <a:ext cx="4361586" cy="5853550"/>
            <a:chOff x="6191002" y="488368"/>
            <a:chExt cx="4361586" cy="5853550"/>
          </a:xfrm>
        </p:grpSpPr>
        <p:sp>
          <p:nvSpPr>
            <p:cNvPr id="543" name="Google Shape;543;p4"/>
            <p:cNvSpPr/>
            <p:nvPr/>
          </p:nvSpPr>
          <p:spPr>
            <a:xfrm rot="5400000" flipH="1">
              <a:off x="5451948" y="1227423"/>
              <a:ext cx="5839694" cy="4361585"/>
            </a:xfrm>
            <a:prstGeom prst="round2SameRect">
              <a:avLst>
                <a:gd name="adj1" fmla="val 4054"/>
                <a:gd name="adj2" fmla="val 0"/>
              </a:avLst>
            </a:prstGeom>
            <a:solidFill>
              <a:srgbClr val="F1F1F1"/>
            </a:solidFill>
            <a:ln>
              <a:noFill/>
            </a:ln>
            <a:effectLst>
              <a:outerShdw blurRad="88900" dist="635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544" name="Google Shape;544;p4"/>
            <p:cNvCxnSpPr/>
            <p:nvPr/>
          </p:nvCxnSpPr>
          <p:spPr>
            <a:xfrm rot="10800000">
              <a:off x="6689766" y="143394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45" name="Google Shape;545;p4"/>
            <p:cNvCxnSpPr/>
            <p:nvPr/>
          </p:nvCxnSpPr>
          <p:spPr>
            <a:xfrm>
              <a:off x="6689766" y="502223"/>
              <a:ext cx="0" cy="5839695"/>
            </a:xfrm>
            <a:prstGeom prst="straightConnector1">
              <a:avLst/>
            </a:prstGeom>
            <a:noFill/>
            <a:ln w="9525" cap="flat" cmpd="sng">
              <a:solidFill>
                <a:srgbClr val="FF5050">
                  <a:alpha val="49803"/>
                </a:srgbClr>
              </a:solidFill>
              <a:prstDash val="solid"/>
              <a:miter lim="800000"/>
              <a:headEnd type="none" w="sm" len="sm"/>
              <a:tailEnd type="none" w="sm" len="sm"/>
            </a:ln>
          </p:spPr>
        </p:cxnSp>
        <p:cxnSp>
          <p:nvCxnSpPr>
            <p:cNvPr id="546" name="Google Shape;546;p4"/>
            <p:cNvCxnSpPr/>
            <p:nvPr/>
          </p:nvCxnSpPr>
          <p:spPr>
            <a:xfrm rot="10800000">
              <a:off x="6689766" y="179415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47" name="Google Shape;547;p4"/>
            <p:cNvCxnSpPr/>
            <p:nvPr/>
          </p:nvCxnSpPr>
          <p:spPr>
            <a:xfrm rot="10800000">
              <a:off x="6689766" y="215437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48" name="Google Shape;548;p4"/>
            <p:cNvCxnSpPr/>
            <p:nvPr/>
          </p:nvCxnSpPr>
          <p:spPr>
            <a:xfrm rot="10800000">
              <a:off x="6689766" y="251459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49" name="Google Shape;549;p4"/>
            <p:cNvCxnSpPr/>
            <p:nvPr/>
          </p:nvCxnSpPr>
          <p:spPr>
            <a:xfrm rot="10800000">
              <a:off x="6689766" y="287481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50" name="Google Shape;550;p4"/>
            <p:cNvCxnSpPr/>
            <p:nvPr/>
          </p:nvCxnSpPr>
          <p:spPr>
            <a:xfrm rot="10800000">
              <a:off x="6689766" y="323503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51" name="Google Shape;551;p4"/>
            <p:cNvCxnSpPr/>
            <p:nvPr/>
          </p:nvCxnSpPr>
          <p:spPr>
            <a:xfrm rot="10800000">
              <a:off x="6689766" y="359524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52" name="Google Shape;552;p4"/>
            <p:cNvCxnSpPr/>
            <p:nvPr/>
          </p:nvCxnSpPr>
          <p:spPr>
            <a:xfrm rot="10800000">
              <a:off x="6689766" y="395546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53" name="Google Shape;553;p4"/>
            <p:cNvCxnSpPr/>
            <p:nvPr/>
          </p:nvCxnSpPr>
          <p:spPr>
            <a:xfrm rot="10800000">
              <a:off x="6689766" y="4315685"/>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54" name="Google Shape;554;p4"/>
            <p:cNvCxnSpPr/>
            <p:nvPr/>
          </p:nvCxnSpPr>
          <p:spPr>
            <a:xfrm rot="10800000">
              <a:off x="6689766" y="4675903"/>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55" name="Google Shape;555;p4"/>
            <p:cNvCxnSpPr/>
            <p:nvPr/>
          </p:nvCxnSpPr>
          <p:spPr>
            <a:xfrm rot="10800000">
              <a:off x="6689766" y="5036121"/>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56" name="Google Shape;556;p4"/>
            <p:cNvCxnSpPr/>
            <p:nvPr/>
          </p:nvCxnSpPr>
          <p:spPr>
            <a:xfrm rot="10800000">
              <a:off x="6689766" y="5396339"/>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cxnSp>
          <p:nvCxnSpPr>
            <p:cNvPr id="557" name="Google Shape;557;p4"/>
            <p:cNvCxnSpPr/>
            <p:nvPr/>
          </p:nvCxnSpPr>
          <p:spPr>
            <a:xfrm rot="10800000">
              <a:off x="6689766" y="5756557"/>
              <a:ext cx="3862822" cy="0"/>
            </a:xfrm>
            <a:prstGeom prst="straightConnector1">
              <a:avLst/>
            </a:prstGeom>
            <a:noFill/>
            <a:ln w="9525" cap="flat" cmpd="sng">
              <a:solidFill>
                <a:srgbClr val="0EE0D6">
                  <a:alpha val="49803"/>
                </a:srgbClr>
              </a:solidFill>
              <a:prstDash val="solid"/>
              <a:miter lim="800000"/>
              <a:headEnd type="none" w="sm" len="sm"/>
              <a:tailEnd type="none" w="sm" len="sm"/>
            </a:ln>
          </p:spPr>
        </p:cxnSp>
      </p:grpSp>
      <p:grpSp>
        <p:nvGrpSpPr>
          <p:cNvPr id="558" name="Google Shape;558;p4"/>
          <p:cNvGrpSpPr/>
          <p:nvPr/>
        </p:nvGrpSpPr>
        <p:grpSpPr>
          <a:xfrm>
            <a:off x="5597236" y="488368"/>
            <a:ext cx="1122676" cy="5839694"/>
            <a:chOff x="5597236" y="488368"/>
            <a:chExt cx="1122676" cy="5839694"/>
          </a:xfrm>
        </p:grpSpPr>
        <p:sp>
          <p:nvSpPr>
            <p:cNvPr id="559" name="Google Shape;559;p4"/>
            <p:cNvSpPr/>
            <p:nvPr/>
          </p:nvSpPr>
          <p:spPr>
            <a:xfrm>
              <a:off x="5597236" y="488368"/>
              <a:ext cx="1122676" cy="5839694"/>
            </a:xfrm>
            <a:prstGeom prst="rect">
              <a:avLst/>
            </a:prstGeom>
            <a:gradFill>
              <a:gsLst>
                <a:gs pos="0">
                  <a:srgbClr val="FFFFFF">
                    <a:alpha val="0"/>
                  </a:srgbClr>
                </a:gs>
                <a:gs pos="49600">
                  <a:srgbClr val="7F7F7F">
                    <a:alpha val="72941"/>
                  </a:srgbClr>
                </a:gs>
                <a:gs pos="100000">
                  <a:srgbClr val="FFFFFF">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560" name="Google Shape;560;p4"/>
            <p:cNvGrpSpPr/>
            <p:nvPr/>
          </p:nvGrpSpPr>
          <p:grpSpPr>
            <a:xfrm>
              <a:off x="5847936" y="991929"/>
              <a:ext cx="568696" cy="201168"/>
              <a:chOff x="5868383" y="858579"/>
              <a:chExt cx="568696" cy="201168"/>
            </a:xfrm>
          </p:grpSpPr>
          <p:sp>
            <p:nvSpPr>
              <p:cNvPr id="561" name="Google Shape;561;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62" name="Google Shape;562;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63" name="Google Shape;563;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64" name="Google Shape;564;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565" name="Google Shape;565;p4"/>
            <p:cNvGrpSpPr/>
            <p:nvPr/>
          </p:nvGrpSpPr>
          <p:grpSpPr>
            <a:xfrm>
              <a:off x="5847936" y="1507207"/>
              <a:ext cx="568696" cy="201168"/>
              <a:chOff x="5868383" y="858579"/>
              <a:chExt cx="568696" cy="201168"/>
            </a:xfrm>
          </p:grpSpPr>
          <p:sp>
            <p:nvSpPr>
              <p:cNvPr id="566" name="Google Shape;566;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67" name="Google Shape;567;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68" name="Google Shape;568;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69" name="Google Shape;569;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570" name="Google Shape;570;p4"/>
            <p:cNvGrpSpPr/>
            <p:nvPr/>
          </p:nvGrpSpPr>
          <p:grpSpPr>
            <a:xfrm>
              <a:off x="5847936" y="2537763"/>
              <a:ext cx="568696" cy="201168"/>
              <a:chOff x="5868383" y="858579"/>
              <a:chExt cx="568696" cy="201168"/>
            </a:xfrm>
          </p:grpSpPr>
          <p:sp>
            <p:nvSpPr>
              <p:cNvPr id="571" name="Google Shape;571;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72" name="Google Shape;572;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73" name="Google Shape;573;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74" name="Google Shape;574;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575" name="Google Shape;575;p4"/>
            <p:cNvGrpSpPr/>
            <p:nvPr/>
          </p:nvGrpSpPr>
          <p:grpSpPr>
            <a:xfrm>
              <a:off x="5847936" y="3568319"/>
              <a:ext cx="568696" cy="201168"/>
              <a:chOff x="5868383" y="858579"/>
              <a:chExt cx="568696" cy="201168"/>
            </a:xfrm>
          </p:grpSpPr>
          <p:sp>
            <p:nvSpPr>
              <p:cNvPr id="576" name="Google Shape;576;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77" name="Google Shape;577;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78" name="Google Shape;578;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79" name="Google Shape;579;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580" name="Google Shape;580;p4"/>
            <p:cNvGrpSpPr/>
            <p:nvPr/>
          </p:nvGrpSpPr>
          <p:grpSpPr>
            <a:xfrm>
              <a:off x="5847936" y="4083597"/>
              <a:ext cx="568696" cy="201168"/>
              <a:chOff x="5868383" y="858579"/>
              <a:chExt cx="568696" cy="201168"/>
            </a:xfrm>
          </p:grpSpPr>
          <p:sp>
            <p:nvSpPr>
              <p:cNvPr id="581" name="Google Shape;581;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82" name="Google Shape;582;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83" name="Google Shape;583;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84" name="Google Shape;584;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585" name="Google Shape;585;p4"/>
            <p:cNvGrpSpPr/>
            <p:nvPr/>
          </p:nvGrpSpPr>
          <p:grpSpPr>
            <a:xfrm>
              <a:off x="5847936" y="5114153"/>
              <a:ext cx="568696" cy="201168"/>
              <a:chOff x="5868383" y="858579"/>
              <a:chExt cx="568696" cy="201168"/>
            </a:xfrm>
          </p:grpSpPr>
          <p:sp>
            <p:nvSpPr>
              <p:cNvPr id="586" name="Google Shape;586;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87" name="Google Shape;587;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88" name="Google Shape;588;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89" name="Google Shape;589;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590" name="Google Shape;590;p4"/>
            <p:cNvGrpSpPr/>
            <p:nvPr/>
          </p:nvGrpSpPr>
          <p:grpSpPr>
            <a:xfrm>
              <a:off x="5847936" y="5629431"/>
              <a:ext cx="568696" cy="201168"/>
              <a:chOff x="5868383" y="858579"/>
              <a:chExt cx="568696" cy="201168"/>
            </a:xfrm>
          </p:grpSpPr>
          <p:sp>
            <p:nvSpPr>
              <p:cNvPr id="591" name="Google Shape;591;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92" name="Google Shape;592;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93" name="Google Shape;593;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94" name="Google Shape;594;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595" name="Google Shape;595;p4"/>
            <p:cNvGrpSpPr/>
            <p:nvPr/>
          </p:nvGrpSpPr>
          <p:grpSpPr>
            <a:xfrm>
              <a:off x="5847936" y="2022485"/>
              <a:ext cx="568696" cy="201168"/>
              <a:chOff x="5868383" y="858579"/>
              <a:chExt cx="568696" cy="201168"/>
            </a:xfrm>
          </p:grpSpPr>
          <p:sp>
            <p:nvSpPr>
              <p:cNvPr id="596" name="Google Shape;596;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97" name="Google Shape;597;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98" name="Google Shape;598;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99" name="Google Shape;599;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600" name="Google Shape;600;p4"/>
            <p:cNvGrpSpPr/>
            <p:nvPr/>
          </p:nvGrpSpPr>
          <p:grpSpPr>
            <a:xfrm>
              <a:off x="5847936" y="3053041"/>
              <a:ext cx="568696" cy="201168"/>
              <a:chOff x="5868383" y="858579"/>
              <a:chExt cx="568696" cy="201168"/>
            </a:xfrm>
          </p:grpSpPr>
          <p:sp>
            <p:nvSpPr>
              <p:cNvPr id="601" name="Google Shape;601;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02" name="Google Shape;602;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03" name="Google Shape;603;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04" name="Google Shape;604;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605" name="Google Shape;605;p4"/>
            <p:cNvGrpSpPr/>
            <p:nvPr/>
          </p:nvGrpSpPr>
          <p:grpSpPr>
            <a:xfrm>
              <a:off x="5847936" y="4598875"/>
              <a:ext cx="568696" cy="201168"/>
              <a:chOff x="5868383" y="858579"/>
              <a:chExt cx="568696" cy="201168"/>
            </a:xfrm>
          </p:grpSpPr>
          <p:sp>
            <p:nvSpPr>
              <p:cNvPr id="606" name="Google Shape;606;p4"/>
              <p:cNvSpPr/>
              <p:nvPr/>
            </p:nvSpPr>
            <p:spPr>
              <a:xfrm>
                <a:off x="6237851"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07" name="Google Shape;607;p4"/>
              <p:cNvSpPr/>
              <p:nvPr/>
            </p:nvSpPr>
            <p:spPr>
              <a:xfrm>
                <a:off x="5868383" y="858579"/>
                <a:ext cx="199228" cy="201168"/>
              </a:xfrm>
              <a:prstGeom prst="ellipse">
                <a:avLst/>
              </a:prstGeom>
              <a:solidFill>
                <a:srgbClr val="654F5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08" name="Google Shape;608;p4"/>
              <p:cNvSpPr/>
              <p:nvPr/>
            </p:nvSpPr>
            <p:spPr>
              <a:xfrm>
                <a:off x="5918911" y="903272"/>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09" name="Google Shape;609;p4"/>
              <p:cNvSpPr/>
              <p:nvPr/>
            </p:nvSpPr>
            <p:spPr>
              <a:xfrm>
                <a:off x="5926176" y="974941"/>
                <a:ext cx="441889" cy="52004"/>
              </a:xfrm>
              <a:prstGeom prst="flowChartTerminator">
                <a:avLst/>
              </a:prstGeom>
              <a:gradFill>
                <a:gsLst>
                  <a:gs pos="0">
                    <a:srgbClr val="595959"/>
                  </a:gs>
                  <a:gs pos="24000">
                    <a:srgbClr val="3F3F3F"/>
                  </a:gs>
                  <a:gs pos="47000">
                    <a:schemeClr val="lt1"/>
                  </a:gs>
                  <a:gs pos="79668">
                    <a:schemeClr val="lt1"/>
                  </a:gs>
                  <a:gs pos="93000">
                    <a:srgbClr val="3F3F3F"/>
                  </a:gs>
                  <a:gs pos="100000">
                    <a:srgbClr val="3F3F3F"/>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grpSp>
      <p:sp>
        <p:nvSpPr>
          <p:cNvPr id="610" name="Google Shape;610;p4"/>
          <p:cNvSpPr txBox="1"/>
          <p:nvPr/>
        </p:nvSpPr>
        <p:spPr>
          <a:xfrm>
            <a:off x="1817535" y="506593"/>
            <a:ext cx="3738407" cy="138239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2800" b="1">
                <a:solidFill>
                  <a:srgbClr val="009999"/>
                </a:solidFill>
                <a:latin typeface="Architects Daughter"/>
                <a:ea typeface="Architects Daughter"/>
                <a:cs typeface="Architects Daughter"/>
                <a:sym typeface="Architects Daughter"/>
              </a:rPr>
              <a:t>MECHANISM : </a:t>
            </a:r>
            <a:endParaRPr lang="en-US" sz="2800" b="1">
              <a:solidFill>
                <a:srgbClr val="009999"/>
              </a:solidFill>
              <a:latin typeface="Architects Daughter"/>
              <a:ea typeface="Architects Daughter"/>
              <a:cs typeface="Architects Daughter"/>
              <a:sym typeface="Architects Daughter"/>
            </a:endParaRPr>
          </a:p>
          <a:p>
            <a:pPr marL="0" marR="0" lvl="0" indent="0" algn="l" rtl="0">
              <a:lnSpc>
                <a:spcPct val="150000"/>
              </a:lnSpc>
              <a:spcBef>
                <a:spcPts val="0"/>
              </a:spcBef>
              <a:spcAft>
                <a:spcPts val="0"/>
              </a:spcAft>
              <a:buNone/>
            </a:pPr>
            <a:r>
              <a:rPr lang="en-US" sz="2800" b="1">
                <a:solidFill>
                  <a:srgbClr val="009999"/>
                </a:solidFill>
                <a:latin typeface="Architects Daughter"/>
                <a:ea typeface="Architects Daughter"/>
                <a:cs typeface="Architects Daughter"/>
                <a:sym typeface="Architects Daughter"/>
              </a:rPr>
              <a:t>PHASE 3</a:t>
            </a:r>
            <a:endParaRPr lang="en-US" sz="2800" b="1">
              <a:solidFill>
                <a:srgbClr val="009999"/>
              </a:solidFill>
              <a:latin typeface="Architects Daughter"/>
              <a:ea typeface="Architects Daughter"/>
              <a:cs typeface="Architects Daughter"/>
              <a:sym typeface="Architects Daughter"/>
            </a:endParaRPr>
          </a:p>
        </p:txBody>
      </p:sp>
      <p:sp>
        <p:nvSpPr>
          <p:cNvPr id="612" name="Google Shape;612;p4"/>
          <p:cNvSpPr txBox="1"/>
          <p:nvPr/>
        </p:nvSpPr>
        <p:spPr>
          <a:xfrm>
            <a:off x="6803227" y="1399192"/>
            <a:ext cx="3571238" cy="41529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r>
              <a:rPr lang="en-US" sz="1600">
                <a:solidFill>
                  <a:schemeClr val="dk1"/>
                </a:solidFill>
                <a:latin typeface="Architects Daughter"/>
                <a:ea typeface="Architects Daughter"/>
                <a:cs typeface="Architects Daughter"/>
                <a:sym typeface="Architects Daughter"/>
              </a:rPr>
              <a:t>PATIENT CAN TAKE HIS OR HER MEDICINE FROM DRAWERONCE IT IS OPEN.</a:t>
            </a: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endParaRPr lang="en-US" sz="1600">
              <a:solidFill>
                <a:schemeClr val="dk1"/>
              </a:solidFill>
              <a:latin typeface="Architects Daughter"/>
              <a:ea typeface="Architects Daughter"/>
              <a:cs typeface="Architects Daughter"/>
              <a:sym typeface="Architects Daughter"/>
            </a:endParaRPr>
          </a:p>
          <a:p>
            <a:pPr marL="285750" marR="0" lvl="0" indent="-285750" algn="l" rtl="0">
              <a:lnSpc>
                <a:spcPct val="150000"/>
              </a:lnSpc>
              <a:spcBef>
                <a:spcPts val="0"/>
              </a:spcBef>
              <a:spcAft>
                <a:spcPts val="0"/>
              </a:spcAft>
              <a:buFont typeface="Arial" panose="020B0604020202020204" pitchFamily="34" charset="0"/>
              <a:buChar char="•"/>
            </a:pPr>
            <a:r>
              <a:rPr lang="en-US" sz="1600">
                <a:solidFill>
                  <a:schemeClr val="dk1"/>
                </a:solidFill>
                <a:latin typeface="Architects Daughter"/>
                <a:ea typeface="Architects Daughter"/>
                <a:cs typeface="Architects Daughter"/>
                <a:sym typeface="Architects Daughter"/>
              </a:rPr>
              <a:t>AFTER SOMETIME THE MOTOR WILL START ROTATING IN OPPOSITE DIRECTION AND DRAWER WILL BE CLOSED.</a:t>
            </a:r>
            <a:endParaRPr lang="en-US" sz="1600">
              <a:solidFill>
                <a:schemeClr val="dk1"/>
              </a:solidFill>
              <a:latin typeface="Architects Daughter"/>
              <a:ea typeface="Architects Daughter"/>
              <a:cs typeface="Architects Daughter"/>
              <a:sym typeface="Architects Daughter"/>
            </a:endParaRPr>
          </a:p>
        </p:txBody>
      </p:sp>
      <p:pic>
        <p:nvPicPr>
          <p:cNvPr id="2" name="Picture 1" descr="775-DC12V-24V-3500-9000RPM-Motor-Ball-Bearing-Large-Torque-High-Power-Low-Noise-DC-Motor"/>
          <p:cNvPicPr>
            <a:picLocks noChangeAspect="1"/>
          </p:cNvPicPr>
          <p:nvPr/>
        </p:nvPicPr>
        <p:blipFill>
          <a:blip r:embed="rId1"/>
          <a:stretch>
            <a:fillRect/>
          </a:stretch>
        </p:blipFill>
        <p:spPr>
          <a:xfrm>
            <a:off x="2054225" y="2022475"/>
            <a:ext cx="3191510" cy="32931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26"/>
                                        </p:tgtEl>
                                        <p:attrNameLst>
                                          <p:attrName>style.visibility</p:attrName>
                                        </p:attrNameLst>
                                      </p:cBhvr>
                                      <p:to>
                                        <p:strVal val="visible"/>
                                      </p:to>
                                    </p:set>
                                    <p:animEffect transition="in" filter="fade">
                                      <p:cBhvr>
                                        <p:cTn id="7" dur="500"/>
                                        <p:tgtEl>
                                          <p:spTgt spid="526"/>
                                        </p:tgtEl>
                                      </p:cBhvr>
                                    </p:animEffect>
                                  </p:childTnLst>
                                </p:cTn>
                              </p:par>
                              <p:par>
                                <p:cTn id="8" presetID="10" presetClass="entr" presetSubtype="0" fill="hold" nodeType="withEffect">
                                  <p:stCondLst>
                                    <p:cond delay="0"/>
                                  </p:stCondLst>
                                  <p:childTnLst>
                                    <p:set>
                                      <p:cBhvr>
                                        <p:cTn id="9" dur="1" fill="hold">
                                          <p:stCondLst>
                                            <p:cond delay="0"/>
                                          </p:stCondLst>
                                        </p:cTn>
                                        <p:tgtEl>
                                          <p:spTgt spid="542"/>
                                        </p:tgtEl>
                                        <p:attrNameLst>
                                          <p:attrName>style.visibility</p:attrName>
                                        </p:attrNameLst>
                                      </p:cBhvr>
                                      <p:to>
                                        <p:strVal val="visible"/>
                                      </p:to>
                                    </p:set>
                                    <p:animEffect transition="in" filter="fade">
                                      <p:cBhvr>
                                        <p:cTn id="10" dur="500"/>
                                        <p:tgtEl>
                                          <p:spTgt spid="542"/>
                                        </p:tgtEl>
                                      </p:cBhvr>
                                    </p:animEffect>
                                  </p:childTnLst>
                                </p:cTn>
                              </p:par>
                              <p:par>
                                <p:cTn id="11" presetID="10" presetClass="entr" presetSubtype="0" fill="hold" nodeType="withEffect">
                                  <p:stCondLst>
                                    <p:cond delay="0"/>
                                  </p:stCondLst>
                                  <p:childTnLst>
                                    <p:set>
                                      <p:cBhvr>
                                        <p:cTn id="12" dur="1" fill="hold">
                                          <p:stCondLst>
                                            <p:cond delay="0"/>
                                          </p:stCondLst>
                                        </p:cTn>
                                        <p:tgtEl>
                                          <p:spTgt spid="612"/>
                                        </p:tgtEl>
                                        <p:attrNameLst>
                                          <p:attrName>style.visibility</p:attrName>
                                        </p:attrNameLst>
                                      </p:cBhvr>
                                      <p:to>
                                        <p:strVal val="visible"/>
                                      </p:to>
                                    </p:set>
                                    <p:animEffect transition="in" filter="fade">
                                      <p:cBhvr>
                                        <p:cTn id="13" dur="500"/>
                                        <p:tgtEl>
                                          <p:spTgt spid="612"/>
                                        </p:tgtEl>
                                      </p:cBhvr>
                                    </p:animEffec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6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1" name="Freeform: Shape 20"/>
          <p:cNvSpPr/>
          <p:nvPr/>
        </p:nvSpPr>
        <p:spPr>
          <a:xfrm>
            <a:off x="1289330" y="2381595"/>
            <a:ext cx="2224578" cy="1086079"/>
          </a:xfrm>
          <a:custGeom>
            <a:avLst/>
            <a:gdLst>
              <a:gd name="connsiteX0" fmla="*/ 1112289 w 2224578"/>
              <a:gd name="connsiteY0" fmla="*/ 0 h 1086079"/>
              <a:gd name="connsiteX1" fmla="*/ 2220222 w 2224578"/>
              <a:gd name="connsiteY1" fmla="*/ 999816 h 1086079"/>
              <a:gd name="connsiteX2" fmla="*/ 2224578 w 2224578"/>
              <a:gd name="connsiteY2" fmla="*/ 1086079 h 1086079"/>
              <a:gd name="connsiteX3" fmla="*/ 2135907 w 2224578"/>
              <a:gd name="connsiteY3" fmla="*/ 1086079 h 1086079"/>
              <a:gd name="connsiteX4" fmla="*/ 2132009 w 2224578"/>
              <a:gd name="connsiteY4" fmla="*/ 1008882 h 1086079"/>
              <a:gd name="connsiteX5" fmla="*/ 1112289 w 2224578"/>
              <a:gd name="connsiteY5" fmla="*/ 88671 h 1086079"/>
              <a:gd name="connsiteX6" fmla="*/ 92569 w 2224578"/>
              <a:gd name="connsiteY6" fmla="*/ 1008882 h 1086079"/>
              <a:gd name="connsiteX7" fmla="*/ 88671 w 2224578"/>
              <a:gd name="connsiteY7" fmla="*/ 1086079 h 1086079"/>
              <a:gd name="connsiteX8" fmla="*/ 0 w 2224578"/>
              <a:gd name="connsiteY8" fmla="*/ 1086079 h 1086079"/>
              <a:gd name="connsiteX9" fmla="*/ 4356 w 2224578"/>
              <a:gd name="connsiteY9" fmla="*/ 999816 h 1086079"/>
              <a:gd name="connsiteX10" fmla="*/ 1112289 w 2224578"/>
              <a:gd name="connsiteY10" fmla="*/ 0 h 1086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578" h="1086079">
                <a:moveTo>
                  <a:pt x="1112289" y="0"/>
                </a:moveTo>
                <a:cubicBezTo>
                  <a:pt x="1688917" y="0"/>
                  <a:pt x="2163191" y="438234"/>
                  <a:pt x="2220222" y="999816"/>
                </a:cubicBezTo>
                <a:lnTo>
                  <a:pt x="2224578" y="1086079"/>
                </a:lnTo>
                <a:lnTo>
                  <a:pt x="2135907" y="1086079"/>
                </a:lnTo>
                <a:lnTo>
                  <a:pt x="2132009" y="1008882"/>
                </a:lnTo>
                <a:cubicBezTo>
                  <a:pt x="2079518" y="492014"/>
                  <a:pt x="1643006" y="88671"/>
                  <a:pt x="1112289" y="88671"/>
                </a:cubicBezTo>
                <a:cubicBezTo>
                  <a:pt x="581572" y="88671"/>
                  <a:pt x="145060" y="492014"/>
                  <a:pt x="92569" y="1008882"/>
                </a:cubicBezTo>
                <a:lnTo>
                  <a:pt x="88671" y="1086079"/>
                </a:lnTo>
                <a:lnTo>
                  <a:pt x="0" y="1086079"/>
                </a:lnTo>
                <a:lnTo>
                  <a:pt x="4356" y="999816"/>
                </a:lnTo>
                <a:cubicBezTo>
                  <a:pt x="61388" y="438234"/>
                  <a:pt x="535661" y="0"/>
                  <a:pt x="1112289" y="0"/>
                </a:cubicBezTo>
                <a:close/>
              </a:path>
            </a:pathLst>
          </a:cu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52" name="Group 51"/>
          <p:cNvGrpSpPr/>
          <p:nvPr/>
        </p:nvGrpSpPr>
        <p:grpSpPr>
          <a:xfrm>
            <a:off x="139259" y="2855686"/>
            <a:ext cx="1378902" cy="1146628"/>
            <a:chOff x="139259" y="2855686"/>
            <a:chExt cx="1378902" cy="1146628"/>
          </a:xfrm>
        </p:grpSpPr>
        <p:sp>
          <p:nvSpPr>
            <p:cNvPr id="17" name="Arrow: Chevron 16"/>
            <p:cNvSpPr/>
            <p:nvPr/>
          </p:nvSpPr>
          <p:spPr>
            <a:xfrm>
              <a:off x="903177" y="3076640"/>
              <a:ext cx="389856" cy="690201"/>
            </a:xfrm>
            <a:prstGeom prst="chevron">
              <a:avLst>
                <a:gd name="adj" fmla="val 70169"/>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51" name="Group 50"/>
            <p:cNvGrpSpPr/>
            <p:nvPr/>
          </p:nvGrpSpPr>
          <p:grpSpPr>
            <a:xfrm>
              <a:off x="139259" y="2855686"/>
              <a:ext cx="1378902" cy="1146628"/>
              <a:chOff x="139259" y="2855686"/>
              <a:chExt cx="1378902" cy="1146628"/>
            </a:xfrm>
          </p:grpSpPr>
          <p:sp>
            <p:nvSpPr>
              <p:cNvPr id="14" name="Rectangle 13"/>
              <p:cNvSpPr/>
              <p:nvPr/>
            </p:nvSpPr>
            <p:spPr>
              <a:xfrm>
                <a:off x="226713" y="3338285"/>
                <a:ext cx="1161820" cy="188686"/>
              </a:xfrm>
              <a:prstGeom prst="rect">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Chevron 14"/>
              <p:cNvSpPr/>
              <p:nvPr/>
            </p:nvSpPr>
            <p:spPr>
              <a:xfrm>
                <a:off x="139259" y="2855686"/>
                <a:ext cx="647666" cy="1146628"/>
              </a:xfrm>
              <a:prstGeom prst="chevron">
                <a:avLst>
                  <a:gd name="adj" fmla="val 70169"/>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p:cNvSpPr/>
              <p:nvPr/>
            </p:nvSpPr>
            <p:spPr>
              <a:xfrm>
                <a:off x="542849" y="2956995"/>
                <a:ext cx="548002" cy="970182"/>
              </a:xfrm>
              <a:prstGeom prst="chevron">
                <a:avLst>
                  <a:gd name="adj" fmla="val 70169"/>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41" name="Group 40"/>
              <p:cNvGrpSpPr/>
              <p:nvPr/>
            </p:nvGrpSpPr>
            <p:grpSpPr>
              <a:xfrm>
                <a:off x="1204299" y="3285155"/>
                <a:ext cx="313862" cy="313862"/>
                <a:chOff x="2462841" y="592405"/>
                <a:chExt cx="1506714" cy="1506714"/>
              </a:xfrm>
            </p:grpSpPr>
            <p:sp>
              <p:nvSpPr>
                <p:cNvPr id="39" name="Circle: Hollow 38"/>
                <p:cNvSpPr/>
                <p:nvPr/>
              </p:nvSpPr>
              <p:spPr>
                <a:xfrm>
                  <a:off x="2462841" y="592405"/>
                  <a:ext cx="1506714" cy="1506714"/>
                </a:xfrm>
                <a:prstGeom prst="donut">
                  <a:avLst>
                    <a:gd name="adj" fmla="val 7617"/>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Oval 39"/>
                <p:cNvSpPr/>
                <p:nvPr/>
              </p:nvSpPr>
              <p:spPr>
                <a:xfrm>
                  <a:off x="2730611" y="869553"/>
                  <a:ext cx="971173" cy="97117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
        <p:nvSpPr>
          <p:cNvPr id="4" name="Rectangle 3"/>
          <p:cNvSpPr/>
          <p:nvPr/>
        </p:nvSpPr>
        <p:spPr>
          <a:xfrm>
            <a:off x="8694057" y="-14516"/>
            <a:ext cx="3497943" cy="6872515"/>
          </a:xfrm>
          <a:custGeom>
            <a:avLst/>
            <a:gdLst>
              <a:gd name="connsiteX0" fmla="*/ 0 w 3497943"/>
              <a:gd name="connsiteY0" fmla="*/ 0 h 6858000"/>
              <a:gd name="connsiteX1" fmla="*/ 3497943 w 3497943"/>
              <a:gd name="connsiteY1" fmla="*/ 0 h 6858000"/>
              <a:gd name="connsiteX2" fmla="*/ 3497943 w 3497943"/>
              <a:gd name="connsiteY2" fmla="*/ 6858000 h 6858000"/>
              <a:gd name="connsiteX3" fmla="*/ 0 w 3497943"/>
              <a:gd name="connsiteY3" fmla="*/ 6858000 h 6858000"/>
              <a:gd name="connsiteX4" fmla="*/ 0 w 3497943"/>
              <a:gd name="connsiteY4" fmla="*/ 0 h 6858000"/>
              <a:gd name="connsiteX0-1" fmla="*/ 1625600 w 3497943"/>
              <a:gd name="connsiteY0-2" fmla="*/ 0 h 6872515"/>
              <a:gd name="connsiteX1-3" fmla="*/ 3497943 w 3497943"/>
              <a:gd name="connsiteY1-4" fmla="*/ 14515 h 6872515"/>
              <a:gd name="connsiteX2-5" fmla="*/ 3497943 w 3497943"/>
              <a:gd name="connsiteY2-6" fmla="*/ 6872515 h 6872515"/>
              <a:gd name="connsiteX3-7" fmla="*/ 0 w 3497943"/>
              <a:gd name="connsiteY3-8" fmla="*/ 6872515 h 6872515"/>
              <a:gd name="connsiteX4-9" fmla="*/ 1625600 w 3497943"/>
              <a:gd name="connsiteY4-10" fmla="*/ 0 h 68725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497943" h="6872515">
                <a:moveTo>
                  <a:pt x="1625600" y="0"/>
                </a:moveTo>
                <a:lnTo>
                  <a:pt x="3497943" y="14515"/>
                </a:lnTo>
                <a:lnTo>
                  <a:pt x="3497943" y="6872515"/>
                </a:lnTo>
                <a:lnTo>
                  <a:pt x="0" y="6872515"/>
                </a:lnTo>
                <a:lnTo>
                  <a:pt x="1625600" y="0"/>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675823">
            <a:off x="7690957" y="-50856"/>
            <a:ext cx="3604288" cy="6985884"/>
          </a:xfrm>
          <a:prstGeom prst="ellipse">
            <a:avLst/>
          </a:prstGeom>
          <a:solidFill>
            <a:schemeClr val="bg1"/>
          </a:solidFill>
          <a:ln>
            <a:noFill/>
          </a:ln>
          <a:scene3d>
            <a:camera prst="isometricOffAxis2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675823">
            <a:off x="7684149" y="11907"/>
            <a:ext cx="3526021" cy="6834186"/>
          </a:xfrm>
          <a:prstGeom prst="ellipse">
            <a:avLst/>
          </a:prstGeom>
          <a:solidFill>
            <a:srgbClr val="FF0000"/>
          </a:solidFill>
          <a:ln>
            <a:noFill/>
          </a:ln>
          <a:scene3d>
            <a:camera prst="isometricOffAxis2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rot="675823">
            <a:off x="8093955" y="806201"/>
            <a:ext cx="2706408" cy="5245599"/>
          </a:xfrm>
          <a:prstGeom prst="ellipse">
            <a:avLst/>
          </a:prstGeom>
          <a:solidFill>
            <a:schemeClr val="bg1"/>
          </a:solidFill>
          <a:ln>
            <a:noFill/>
          </a:ln>
          <a:scene3d>
            <a:camera prst="isometricOffAxis2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rot="19514964">
            <a:off x="8030117" y="3795612"/>
            <a:ext cx="1666640" cy="114875"/>
          </a:xfrm>
          <a:prstGeom prst="ellipse">
            <a:avLst/>
          </a:prstGeom>
          <a:gradFill flip="none" rotWithShape="1">
            <a:gsLst>
              <a:gs pos="100000">
                <a:schemeClr val="accent1">
                  <a:lumMod val="5000"/>
                  <a:lumOff val="95000"/>
                  <a:alpha val="0"/>
                </a:schemeClr>
              </a:gs>
              <a:gs pos="0">
                <a:schemeClr val="tx1">
                  <a:alpha val="36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rot="675823">
            <a:off x="8574400" y="1737408"/>
            <a:ext cx="1745516" cy="3383184"/>
          </a:xfrm>
          <a:prstGeom prst="ellipse">
            <a:avLst/>
          </a:prstGeom>
          <a:solidFill>
            <a:srgbClr val="FF0000"/>
          </a:solidFill>
          <a:ln>
            <a:noFill/>
          </a:ln>
          <a:scene3d>
            <a:camera prst="isometricOffAxis2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675823">
            <a:off x="9046069" y="2651605"/>
            <a:ext cx="802175" cy="1554787"/>
          </a:xfrm>
          <a:prstGeom prst="ellipse">
            <a:avLst/>
          </a:prstGeom>
          <a:solidFill>
            <a:schemeClr val="bg1"/>
          </a:solidFill>
          <a:ln>
            <a:noFill/>
          </a:ln>
          <a:scene3d>
            <a:camera prst="isometricOffAxis2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675823">
            <a:off x="9264073" y="3074144"/>
            <a:ext cx="366165" cy="709707"/>
          </a:xfrm>
          <a:prstGeom prst="ellipse">
            <a:avLst/>
          </a:prstGeom>
          <a:solidFill>
            <a:srgbClr val="FF0000"/>
          </a:solidFill>
          <a:ln>
            <a:noFill/>
          </a:ln>
          <a:scene3d>
            <a:camera prst="isometricOffAxis2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p:cNvSpPr/>
          <p:nvPr/>
        </p:nvSpPr>
        <p:spPr>
          <a:xfrm>
            <a:off x="7700622" y="2971797"/>
            <a:ext cx="1732075" cy="899885"/>
          </a:xfrm>
          <a:prstGeom prst="rightArrow">
            <a:avLst>
              <a:gd name="adj1" fmla="val 24193"/>
              <a:gd name="adj2" fmla="val 50000"/>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p:cNvSpPr/>
          <p:nvPr/>
        </p:nvSpPr>
        <p:spPr>
          <a:xfrm flipV="1">
            <a:off x="3425711" y="3423143"/>
            <a:ext cx="2224578" cy="1086079"/>
          </a:xfrm>
          <a:custGeom>
            <a:avLst/>
            <a:gdLst>
              <a:gd name="connsiteX0" fmla="*/ 1112289 w 2224578"/>
              <a:gd name="connsiteY0" fmla="*/ 0 h 1086079"/>
              <a:gd name="connsiteX1" fmla="*/ 2220222 w 2224578"/>
              <a:gd name="connsiteY1" fmla="*/ 999816 h 1086079"/>
              <a:gd name="connsiteX2" fmla="*/ 2224578 w 2224578"/>
              <a:gd name="connsiteY2" fmla="*/ 1086079 h 1086079"/>
              <a:gd name="connsiteX3" fmla="*/ 2135907 w 2224578"/>
              <a:gd name="connsiteY3" fmla="*/ 1086079 h 1086079"/>
              <a:gd name="connsiteX4" fmla="*/ 2132009 w 2224578"/>
              <a:gd name="connsiteY4" fmla="*/ 1008882 h 1086079"/>
              <a:gd name="connsiteX5" fmla="*/ 1112289 w 2224578"/>
              <a:gd name="connsiteY5" fmla="*/ 88671 h 1086079"/>
              <a:gd name="connsiteX6" fmla="*/ 92569 w 2224578"/>
              <a:gd name="connsiteY6" fmla="*/ 1008882 h 1086079"/>
              <a:gd name="connsiteX7" fmla="*/ 88671 w 2224578"/>
              <a:gd name="connsiteY7" fmla="*/ 1086079 h 1086079"/>
              <a:gd name="connsiteX8" fmla="*/ 0 w 2224578"/>
              <a:gd name="connsiteY8" fmla="*/ 1086079 h 1086079"/>
              <a:gd name="connsiteX9" fmla="*/ 4356 w 2224578"/>
              <a:gd name="connsiteY9" fmla="*/ 999816 h 1086079"/>
              <a:gd name="connsiteX10" fmla="*/ 1112289 w 2224578"/>
              <a:gd name="connsiteY10" fmla="*/ 0 h 1086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578" h="1086079">
                <a:moveTo>
                  <a:pt x="1112289" y="0"/>
                </a:moveTo>
                <a:cubicBezTo>
                  <a:pt x="1688917" y="0"/>
                  <a:pt x="2163191" y="438234"/>
                  <a:pt x="2220222" y="999816"/>
                </a:cubicBezTo>
                <a:lnTo>
                  <a:pt x="2224578" y="1086079"/>
                </a:lnTo>
                <a:lnTo>
                  <a:pt x="2135907" y="1086079"/>
                </a:lnTo>
                <a:lnTo>
                  <a:pt x="2132009" y="1008882"/>
                </a:lnTo>
                <a:cubicBezTo>
                  <a:pt x="2079518" y="492014"/>
                  <a:pt x="1643006" y="88671"/>
                  <a:pt x="1112289" y="88671"/>
                </a:cubicBezTo>
                <a:cubicBezTo>
                  <a:pt x="581572" y="88671"/>
                  <a:pt x="145060" y="492014"/>
                  <a:pt x="92569" y="1008882"/>
                </a:cubicBezTo>
                <a:lnTo>
                  <a:pt x="88671" y="1086079"/>
                </a:lnTo>
                <a:lnTo>
                  <a:pt x="0" y="1086079"/>
                </a:lnTo>
                <a:lnTo>
                  <a:pt x="4356" y="999816"/>
                </a:lnTo>
                <a:cubicBezTo>
                  <a:pt x="61388" y="438234"/>
                  <a:pt x="535661" y="0"/>
                  <a:pt x="1112289" y="0"/>
                </a:cubicBezTo>
                <a:close/>
              </a:path>
            </a:pathLst>
          </a:cu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reeform: Shape 22"/>
          <p:cNvSpPr/>
          <p:nvPr/>
        </p:nvSpPr>
        <p:spPr>
          <a:xfrm>
            <a:off x="5564241" y="2341405"/>
            <a:ext cx="2224578" cy="1086079"/>
          </a:xfrm>
          <a:custGeom>
            <a:avLst/>
            <a:gdLst>
              <a:gd name="connsiteX0" fmla="*/ 1112289 w 2224578"/>
              <a:gd name="connsiteY0" fmla="*/ 0 h 1086079"/>
              <a:gd name="connsiteX1" fmla="*/ 2220222 w 2224578"/>
              <a:gd name="connsiteY1" fmla="*/ 999816 h 1086079"/>
              <a:gd name="connsiteX2" fmla="*/ 2224578 w 2224578"/>
              <a:gd name="connsiteY2" fmla="*/ 1086079 h 1086079"/>
              <a:gd name="connsiteX3" fmla="*/ 2135907 w 2224578"/>
              <a:gd name="connsiteY3" fmla="*/ 1086079 h 1086079"/>
              <a:gd name="connsiteX4" fmla="*/ 2132009 w 2224578"/>
              <a:gd name="connsiteY4" fmla="*/ 1008882 h 1086079"/>
              <a:gd name="connsiteX5" fmla="*/ 1112289 w 2224578"/>
              <a:gd name="connsiteY5" fmla="*/ 88671 h 1086079"/>
              <a:gd name="connsiteX6" fmla="*/ 92569 w 2224578"/>
              <a:gd name="connsiteY6" fmla="*/ 1008882 h 1086079"/>
              <a:gd name="connsiteX7" fmla="*/ 88671 w 2224578"/>
              <a:gd name="connsiteY7" fmla="*/ 1086079 h 1086079"/>
              <a:gd name="connsiteX8" fmla="*/ 0 w 2224578"/>
              <a:gd name="connsiteY8" fmla="*/ 1086079 h 1086079"/>
              <a:gd name="connsiteX9" fmla="*/ 4356 w 2224578"/>
              <a:gd name="connsiteY9" fmla="*/ 999816 h 1086079"/>
              <a:gd name="connsiteX10" fmla="*/ 1112289 w 2224578"/>
              <a:gd name="connsiteY10" fmla="*/ 0 h 1086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578" h="1086079">
                <a:moveTo>
                  <a:pt x="1112289" y="0"/>
                </a:moveTo>
                <a:cubicBezTo>
                  <a:pt x="1688917" y="0"/>
                  <a:pt x="2163191" y="438234"/>
                  <a:pt x="2220222" y="999816"/>
                </a:cubicBezTo>
                <a:lnTo>
                  <a:pt x="2224578" y="1086079"/>
                </a:lnTo>
                <a:lnTo>
                  <a:pt x="2135907" y="1086079"/>
                </a:lnTo>
                <a:lnTo>
                  <a:pt x="2132009" y="1008882"/>
                </a:lnTo>
                <a:cubicBezTo>
                  <a:pt x="2079518" y="492014"/>
                  <a:pt x="1643006" y="88671"/>
                  <a:pt x="1112289" y="88671"/>
                </a:cubicBezTo>
                <a:cubicBezTo>
                  <a:pt x="581572" y="88671"/>
                  <a:pt x="145060" y="492014"/>
                  <a:pt x="92569" y="1008882"/>
                </a:cubicBezTo>
                <a:lnTo>
                  <a:pt x="88671" y="1086079"/>
                </a:lnTo>
                <a:lnTo>
                  <a:pt x="0" y="1086079"/>
                </a:lnTo>
                <a:lnTo>
                  <a:pt x="4356" y="999816"/>
                </a:lnTo>
                <a:cubicBezTo>
                  <a:pt x="61388" y="438234"/>
                  <a:pt x="535661" y="0"/>
                  <a:pt x="1112289" y="0"/>
                </a:cubicBezTo>
                <a:close/>
              </a:path>
            </a:pathLst>
          </a:cu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53" name="Group 52"/>
          <p:cNvGrpSpPr/>
          <p:nvPr/>
        </p:nvGrpSpPr>
        <p:grpSpPr>
          <a:xfrm>
            <a:off x="1636176" y="2693320"/>
            <a:ext cx="1497532" cy="1497532"/>
            <a:chOff x="1636176" y="2693320"/>
            <a:chExt cx="1497532" cy="1497532"/>
          </a:xfrm>
        </p:grpSpPr>
        <p:sp>
          <p:nvSpPr>
            <p:cNvPr id="11" name="Oval 10"/>
            <p:cNvSpPr/>
            <p:nvPr/>
          </p:nvSpPr>
          <p:spPr>
            <a:xfrm>
              <a:off x="1636176" y="2693320"/>
              <a:ext cx="1497532" cy="1497532"/>
            </a:xfrm>
            <a:prstGeom prst="ellipse">
              <a:avLst/>
            </a:prstGeom>
            <a:solidFill>
              <a:schemeClr val="bg1">
                <a:lumMod val="75000"/>
              </a:schemeClr>
            </a:solidFill>
            <a:ln>
              <a:no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close up of a logo&#10;&#10;Description automatically generated"/>
            <p:cNvPicPr>
              <a:picLocks noChangeAspect="1"/>
            </p:cNvPicPr>
            <p:nvPr/>
          </p:nvPicPr>
          <p:blipFill rotWithShape="1">
            <a:blip r:embed="rId1" cstate="print">
              <a:extLst>
                <a:ext uri="{28A0092B-C50C-407E-A947-70E740481C1C}">
                  <a14:useLocalDpi xmlns:a14="http://schemas.microsoft.com/office/drawing/2010/main" val="0"/>
                </a:ext>
              </a:extLst>
            </a:blip>
            <a:srcRect l="7346" t="3640" r="7696" b="19223"/>
            <a:stretch>
              <a:fillRect/>
            </a:stretch>
          </p:blipFill>
          <p:spPr>
            <a:xfrm>
              <a:off x="2001631" y="3099119"/>
              <a:ext cx="811846" cy="737109"/>
            </a:xfrm>
            <a:prstGeom prst="rect">
              <a:avLst/>
            </a:prstGeom>
          </p:spPr>
        </p:pic>
        <p:sp>
          <p:nvSpPr>
            <p:cNvPr id="27" name="TextBox 26"/>
            <p:cNvSpPr txBox="1"/>
            <p:nvPr/>
          </p:nvSpPr>
          <p:spPr>
            <a:xfrm rot="20594918">
              <a:off x="1844871" y="2914153"/>
              <a:ext cx="1068997" cy="461665"/>
            </a:xfrm>
            <a:prstGeom prst="rect">
              <a:avLst/>
            </a:prstGeom>
            <a:noFill/>
          </p:spPr>
          <p:txBody>
            <a:bodyPr wrap="square" rtlCol="0">
              <a:prstTxWarp prst="textArchUp">
                <a:avLst>
                  <a:gd name="adj" fmla="val 10368347"/>
                </a:avLst>
              </a:prstTxWarp>
              <a:spAutoFit/>
            </a:bodyPr>
            <a:lstStyle/>
            <a:p>
              <a:r>
                <a:rPr lang="en-US" sz="2000" dirty="0">
                  <a:solidFill>
                    <a:srgbClr val="FF9900"/>
                  </a:solidFill>
                </a:rPr>
                <a:t>SECTION 01</a:t>
              </a:r>
              <a:endParaRPr lang="en-US" sz="2000" dirty="0">
                <a:solidFill>
                  <a:srgbClr val="FF9900"/>
                </a:solidFill>
              </a:endParaRPr>
            </a:p>
          </p:txBody>
        </p:sp>
      </p:grpSp>
      <p:grpSp>
        <p:nvGrpSpPr>
          <p:cNvPr id="54" name="Group 53"/>
          <p:cNvGrpSpPr/>
          <p:nvPr/>
        </p:nvGrpSpPr>
        <p:grpSpPr>
          <a:xfrm>
            <a:off x="3753820" y="2672975"/>
            <a:ext cx="1497532" cy="1497532"/>
            <a:chOff x="3753820" y="2672975"/>
            <a:chExt cx="1497532" cy="1497532"/>
          </a:xfrm>
        </p:grpSpPr>
        <p:sp>
          <p:nvSpPr>
            <p:cNvPr id="12" name="Oval 11"/>
            <p:cNvSpPr/>
            <p:nvPr/>
          </p:nvSpPr>
          <p:spPr>
            <a:xfrm>
              <a:off x="3753820" y="2672975"/>
              <a:ext cx="1497532" cy="1497532"/>
            </a:xfrm>
            <a:prstGeom prst="ellipse">
              <a:avLst/>
            </a:prstGeom>
            <a:solidFill>
              <a:schemeClr val="bg1">
                <a:lumMod val="75000"/>
              </a:schemeClr>
            </a:solidFill>
            <a:ln>
              <a:no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descr="A close up of a logo&#10;&#10;Description automatically generated"/>
            <p:cNvPicPr>
              <a:picLocks noChangeAspect="1"/>
            </p:cNvPicPr>
            <p:nvPr/>
          </p:nvPicPr>
          <p:blipFill rotWithShape="1">
            <a:blip r:embed="rId2" cstate="print">
              <a:extLst>
                <a:ext uri="{28A0092B-C50C-407E-A947-70E740481C1C}">
                  <a14:useLocalDpi xmlns:a14="http://schemas.microsoft.com/office/drawing/2010/main" val="0"/>
                </a:ext>
              </a:extLst>
            </a:blip>
            <a:srcRect l="9414" t="3639" r="8734" b="16111"/>
            <a:stretch>
              <a:fillRect/>
            </a:stretch>
          </p:blipFill>
          <p:spPr>
            <a:xfrm>
              <a:off x="4222057" y="3099119"/>
              <a:ext cx="684971" cy="671564"/>
            </a:xfrm>
            <a:prstGeom prst="rect">
              <a:avLst/>
            </a:prstGeom>
          </p:spPr>
        </p:pic>
        <p:sp>
          <p:nvSpPr>
            <p:cNvPr id="28" name="TextBox 27"/>
            <p:cNvSpPr txBox="1"/>
            <p:nvPr/>
          </p:nvSpPr>
          <p:spPr>
            <a:xfrm rot="20594918">
              <a:off x="3990986" y="2868287"/>
              <a:ext cx="1068997" cy="461665"/>
            </a:xfrm>
            <a:prstGeom prst="rect">
              <a:avLst/>
            </a:prstGeom>
            <a:noFill/>
          </p:spPr>
          <p:txBody>
            <a:bodyPr wrap="square" rtlCol="0">
              <a:prstTxWarp prst="textArchUp">
                <a:avLst>
                  <a:gd name="adj" fmla="val 10368347"/>
                </a:avLst>
              </a:prstTxWarp>
              <a:spAutoFit/>
            </a:bodyPr>
            <a:lstStyle/>
            <a:p>
              <a:r>
                <a:rPr lang="en-US" sz="2000" dirty="0">
                  <a:solidFill>
                    <a:srgbClr val="00B050"/>
                  </a:solidFill>
                </a:rPr>
                <a:t>SECTION 02</a:t>
              </a:r>
              <a:endParaRPr lang="en-US" sz="2000" dirty="0">
                <a:solidFill>
                  <a:srgbClr val="00B050"/>
                </a:solidFill>
              </a:endParaRPr>
            </a:p>
          </p:txBody>
        </p:sp>
      </p:grpSp>
      <p:grpSp>
        <p:nvGrpSpPr>
          <p:cNvPr id="55" name="Group 54"/>
          <p:cNvGrpSpPr/>
          <p:nvPr/>
        </p:nvGrpSpPr>
        <p:grpSpPr>
          <a:xfrm>
            <a:off x="5899018" y="2665716"/>
            <a:ext cx="1497532" cy="1497532"/>
            <a:chOff x="5899018" y="2665716"/>
            <a:chExt cx="1497532" cy="1497532"/>
          </a:xfrm>
        </p:grpSpPr>
        <p:sp>
          <p:nvSpPr>
            <p:cNvPr id="13" name="Oval 12"/>
            <p:cNvSpPr/>
            <p:nvPr/>
          </p:nvSpPr>
          <p:spPr>
            <a:xfrm>
              <a:off x="5899018" y="2665716"/>
              <a:ext cx="1497532" cy="1497532"/>
            </a:xfrm>
            <a:prstGeom prst="ellipse">
              <a:avLst/>
            </a:prstGeom>
            <a:solidFill>
              <a:schemeClr val="bg1">
                <a:lumMod val="75000"/>
              </a:schemeClr>
            </a:solidFill>
            <a:ln>
              <a:no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close up of a logo&#10;&#10;Description automatically generated"/>
            <p:cNvPicPr>
              <a:picLocks noChangeAspect="1"/>
            </p:cNvPicPr>
            <p:nvPr/>
          </p:nvPicPr>
          <p:blipFill rotWithShape="1">
            <a:blip r:embed="rId3" cstate="print">
              <a:extLst>
                <a:ext uri="{28A0092B-C50C-407E-A947-70E740481C1C}">
                  <a14:useLocalDpi xmlns:a14="http://schemas.microsoft.com/office/drawing/2010/main" val="0"/>
                </a:ext>
              </a:extLst>
            </a:blip>
            <a:srcRect l="12224" t="5796" r="11408" b="19224"/>
            <a:stretch>
              <a:fillRect/>
            </a:stretch>
          </p:blipFill>
          <p:spPr>
            <a:xfrm>
              <a:off x="6300148" y="3031600"/>
              <a:ext cx="794715" cy="780278"/>
            </a:xfrm>
            <a:prstGeom prst="rect">
              <a:avLst/>
            </a:prstGeom>
          </p:spPr>
        </p:pic>
        <p:sp>
          <p:nvSpPr>
            <p:cNvPr id="29" name="TextBox 28"/>
            <p:cNvSpPr txBox="1"/>
            <p:nvPr/>
          </p:nvSpPr>
          <p:spPr>
            <a:xfrm rot="20594918">
              <a:off x="6137101" y="2822421"/>
              <a:ext cx="1068997" cy="461665"/>
            </a:xfrm>
            <a:prstGeom prst="rect">
              <a:avLst/>
            </a:prstGeom>
            <a:noFill/>
          </p:spPr>
          <p:txBody>
            <a:bodyPr wrap="square" rtlCol="0">
              <a:prstTxWarp prst="textArchUp">
                <a:avLst>
                  <a:gd name="adj" fmla="val 10368347"/>
                </a:avLst>
              </a:prstTxWarp>
              <a:spAutoFit/>
            </a:bodyPr>
            <a:lstStyle/>
            <a:p>
              <a:r>
                <a:rPr lang="en-US" sz="2000" dirty="0">
                  <a:solidFill>
                    <a:srgbClr val="002060"/>
                  </a:solidFill>
                </a:rPr>
                <a:t>SECTION 03</a:t>
              </a:r>
              <a:endParaRPr lang="en-US" sz="2000" dirty="0">
                <a:solidFill>
                  <a:srgbClr val="002060"/>
                </a:solidFill>
              </a:endParaRPr>
            </a:p>
          </p:txBody>
        </p:sp>
      </p:grpSp>
      <p:grpSp>
        <p:nvGrpSpPr>
          <p:cNvPr id="32" name="Group 31"/>
          <p:cNvGrpSpPr/>
          <p:nvPr/>
        </p:nvGrpSpPr>
        <p:grpSpPr>
          <a:xfrm>
            <a:off x="1558484" y="4570760"/>
            <a:ext cx="1776945" cy="1481939"/>
            <a:chOff x="1558484" y="4570760"/>
            <a:chExt cx="1776945" cy="1481939"/>
          </a:xfrm>
        </p:grpSpPr>
        <p:sp>
          <p:nvSpPr>
            <p:cNvPr id="30" name="TextBox 29"/>
            <p:cNvSpPr txBox="1"/>
            <p:nvPr/>
          </p:nvSpPr>
          <p:spPr>
            <a:xfrm>
              <a:off x="1558484" y="4570760"/>
              <a:ext cx="1745175" cy="306705"/>
            </a:xfrm>
            <a:prstGeom prst="rect">
              <a:avLst/>
            </a:prstGeom>
            <a:noFill/>
          </p:spPr>
          <p:txBody>
            <a:bodyPr wrap="square" rtlCol="0">
              <a:spAutoFit/>
            </a:bodyPr>
            <a:lstStyle/>
            <a:p>
              <a:pPr algn="ctr"/>
              <a:r>
                <a:rPr lang="en-US" sz="1400" b="1" dirty="0"/>
                <a:t>DEFINE</a:t>
              </a:r>
              <a:endParaRPr lang="en-US" sz="1400" b="1" dirty="0"/>
            </a:p>
          </p:txBody>
        </p:sp>
        <p:sp>
          <p:nvSpPr>
            <p:cNvPr id="31" name="TextBox 30"/>
            <p:cNvSpPr txBox="1"/>
            <p:nvPr/>
          </p:nvSpPr>
          <p:spPr>
            <a:xfrm>
              <a:off x="1590254" y="4853819"/>
              <a:ext cx="1745175" cy="1198880"/>
            </a:xfrm>
            <a:prstGeom prst="rect">
              <a:avLst/>
            </a:prstGeom>
            <a:noFill/>
          </p:spPr>
          <p:txBody>
            <a:bodyPr wrap="square" rtlCol="0">
              <a:spAutoFit/>
            </a:bodyPr>
            <a:lstStyle/>
            <a:p>
              <a:pPr algn="ctr"/>
              <a:r>
                <a:rPr lang="en-US" sz="1200" b="1" dirty="0">
                  <a:solidFill>
                    <a:schemeClr val="tx1">
                      <a:lumMod val="75000"/>
                      <a:lumOff val="25000"/>
                    </a:schemeClr>
                  </a:solidFill>
                  <a:latin typeface="Tw Cen MT" panose="020B0602020104020603" pitchFamily="34" charset="0"/>
                  <a:sym typeface="+mn-ea"/>
                </a:rPr>
                <a:t>In this part we have mentioned the packages/libraries required and have declared the required variables</a:t>
              </a:r>
              <a:endParaRPr lang="en-US" sz="1200" dirty="0"/>
            </a:p>
          </p:txBody>
        </p:sp>
      </p:grpSp>
      <p:grpSp>
        <p:nvGrpSpPr>
          <p:cNvPr id="33" name="Group 32"/>
          <p:cNvGrpSpPr/>
          <p:nvPr/>
        </p:nvGrpSpPr>
        <p:grpSpPr>
          <a:xfrm>
            <a:off x="3681432" y="4574898"/>
            <a:ext cx="1776945" cy="1113004"/>
            <a:chOff x="1558484" y="4570760"/>
            <a:chExt cx="1776945" cy="1113004"/>
          </a:xfrm>
        </p:grpSpPr>
        <p:sp>
          <p:nvSpPr>
            <p:cNvPr id="34" name="TextBox 33"/>
            <p:cNvSpPr txBox="1"/>
            <p:nvPr/>
          </p:nvSpPr>
          <p:spPr>
            <a:xfrm>
              <a:off x="1558484" y="4570760"/>
              <a:ext cx="1745175" cy="306705"/>
            </a:xfrm>
            <a:prstGeom prst="rect">
              <a:avLst/>
            </a:prstGeom>
            <a:noFill/>
          </p:spPr>
          <p:txBody>
            <a:bodyPr wrap="square" rtlCol="0">
              <a:spAutoFit/>
            </a:bodyPr>
            <a:lstStyle/>
            <a:p>
              <a:pPr algn="ctr"/>
              <a:r>
                <a:rPr lang="en-US" sz="1400" b="1" dirty="0"/>
                <a:t>SET UP</a:t>
              </a:r>
              <a:endParaRPr lang="en-US" sz="1400" b="1" dirty="0"/>
            </a:p>
          </p:txBody>
        </p:sp>
        <p:sp>
          <p:nvSpPr>
            <p:cNvPr id="35" name="TextBox 34"/>
            <p:cNvSpPr txBox="1"/>
            <p:nvPr/>
          </p:nvSpPr>
          <p:spPr>
            <a:xfrm>
              <a:off x="1590254" y="4853819"/>
              <a:ext cx="1745175" cy="829945"/>
            </a:xfrm>
            <a:prstGeom prst="rect">
              <a:avLst/>
            </a:prstGeom>
            <a:noFill/>
          </p:spPr>
          <p:txBody>
            <a:bodyPr wrap="square" rtlCol="0">
              <a:spAutoFit/>
            </a:bodyPr>
            <a:lstStyle/>
            <a:p>
              <a:pPr algn="ctr"/>
              <a:r>
                <a:rPr lang="en-US" sz="1200" b="1" dirty="0">
                  <a:solidFill>
                    <a:schemeClr val="tx1">
                      <a:lumMod val="75000"/>
                      <a:lumOff val="25000"/>
                    </a:schemeClr>
                  </a:solidFill>
                  <a:latin typeface="Tw Cen MT" panose="020B0602020104020603" pitchFamily="34" charset="0"/>
                  <a:sym typeface="+mn-ea"/>
                </a:rPr>
                <a:t>In this part we have declared the state for each of the component of our circuit.</a:t>
              </a:r>
              <a:endParaRPr lang="en-US" sz="1200" dirty="0"/>
            </a:p>
          </p:txBody>
        </p:sp>
      </p:grpSp>
      <p:grpSp>
        <p:nvGrpSpPr>
          <p:cNvPr id="36" name="Group 35"/>
          <p:cNvGrpSpPr/>
          <p:nvPr/>
        </p:nvGrpSpPr>
        <p:grpSpPr>
          <a:xfrm>
            <a:off x="5804380" y="4579036"/>
            <a:ext cx="1776945" cy="1666724"/>
            <a:chOff x="1558484" y="4570760"/>
            <a:chExt cx="1776945" cy="1666724"/>
          </a:xfrm>
        </p:grpSpPr>
        <p:sp>
          <p:nvSpPr>
            <p:cNvPr id="37" name="TextBox 36"/>
            <p:cNvSpPr txBox="1"/>
            <p:nvPr/>
          </p:nvSpPr>
          <p:spPr>
            <a:xfrm>
              <a:off x="1558484" y="4570760"/>
              <a:ext cx="1745175" cy="306705"/>
            </a:xfrm>
            <a:prstGeom prst="rect">
              <a:avLst/>
            </a:prstGeom>
            <a:noFill/>
          </p:spPr>
          <p:txBody>
            <a:bodyPr wrap="square" rtlCol="0">
              <a:spAutoFit/>
            </a:bodyPr>
            <a:lstStyle/>
            <a:p>
              <a:pPr algn="ctr"/>
              <a:r>
                <a:rPr lang="en-US" sz="1400" b="1" dirty="0"/>
                <a:t>LOOP</a:t>
              </a:r>
              <a:endParaRPr lang="en-US" sz="1400" b="1" dirty="0"/>
            </a:p>
          </p:txBody>
        </p:sp>
        <p:sp>
          <p:nvSpPr>
            <p:cNvPr id="38" name="TextBox 37"/>
            <p:cNvSpPr txBox="1"/>
            <p:nvPr/>
          </p:nvSpPr>
          <p:spPr>
            <a:xfrm>
              <a:off x="1590254" y="4853819"/>
              <a:ext cx="1745175" cy="1383665"/>
            </a:xfrm>
            <a:prstGeom prst="rect">
              <a:avLst/>
            </a:prstGeom>
            <a:noFill/>
          </p:spPr>
          <p:txBody>
            <a:bodyPr wrap="square" rtlCol="0">
              <a:spAutoFit/>
            </a:bodyPr>
            <a:lstStyle/>
            <a:p>
              <a:pPr algn="ctr"/>
              <a:r>
                <a:rPr lang="en-US" sz="1200" b="1" dirty="0">
                  <a:solidFill>
                    <a:schemeClr val="tx1">
                      <a:lumMod val="75000"/>
                      <a:lumOff val="25000"/>
                    </a:schemeClr>
                  </a:solidFill>
                  <a:latin typeface="Tw Cen MT" panose="020B0602020104020603" pitchFamily="34" charset="0"/>
                  <a:sym typeface="+mn-ea"/>
                </a:rPr>
                <a:t> In this part we will be setting up the time for the alarm and the LCD display and at last finally we have the condition loop for opening of drawer</a:t>
              </a:r>
              <a:endParaRPr lang="en-US" sz="1200" dirty="0"/>
            </a:p>
          </p:txBody>
        </p:sp>
      </p:grpSp>
      <p:grpSp>
        <p:nvGrpSpPr>
          <p:cNvPr id="42" name="Group 41"/>
          <p:cNvGrpSpPr/>
          <p:nvPr/>
        </p:nvGrpSpPr>
        <p:grpSpPr>
          <a:xfrm>
            <a:off x="3330634" y="3264808"/>
            <a:ext cx="313862" cy="313862"/>
            <a:chOff x="2462841" y="592405"/>
            <a:chExt cx="1506714" cy="1506714"/>
          </a:xfrm>
        </p:grpSpPr>
        <p:sp>
          <p:nvSpPr>
            <p:cNvPr id="43" name="Circle: Hollow 42"/>
            <p:cNvSpPr/>
            <p:nvPr/>
          </p:nvSpPr>
          <p:spPr>
            <a:xfrm>
              <a:off x="2462841" y="592405"/>
              <a:ext cx="1506714" cy="1506714"/>
            </a:xfrm>
            <a:prstGeom prst="donut">
              <a:avLst>
                <a:gd name="adj" fmla="val 7617"/>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 name="Oval 43"/>
            <p:cNvSpPr/>
            <p:nvPr/>
          </p:nvSpPr>
          <p:spPr>
            <a:xfrm>
              <a:off x="2730611" y="869553"/>
              <a:ext cx="971173" cy="971173"/>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p:cNvGrpSpPr/>
          <p:nvPr/>
        </p:nvGrpSpPr>
        <p:grpSpPr>
          <a:xfrm>
            <a:off x="5456969" y="3244461"/>
            <a:ext cx="313862" cy="313862"/>
            <a:chOff x="2462841" y="592405"/>
            <a:chExt cx="1506714" cy="1506714"/>
          </a:xfrm>
        </p:grpSpPr>
        <p:sp>
          <p:nvSpPr>
            <p:cNvPr id="46" name="Circle: Hollow 45"/>
            <p:cNvSpPr/>
            <p:nvPr/>
          </p:nvSpPr>
          <p:spPr>
            <a:xfrm>
              <a:off x="2462841" y="592405"/>
              <a:ext cx="1506714" cy="1506714"/>
            </a:xfrm>
            <a:prstGeom prst="donut">
              <a:avLst>
                <a:gd name="adj" fmla="val 7617"/>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Oval 46"/>
            <p:cNvSpPr/>
            <p:nvPr/>
          </p:nvSpPr>
          <p:spPr>
            <a:xfrm>
              <a:off x="2730611" y="869553"/>
              <a:ext cx="971173" cy="97117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p:cNvGrpSpPr/>
          <p:nvPr/>
        </p:nvGrpSpPr>
        <p:grpSpPr>
          <a:xfrm>
            <a:off x="7583304" y="3224114"/>
            <a:ext cx="313862" cy="313862"/>
            <a:chOff x="2462841" y="592405"/>
            <a:chExt cx="1506714" cy="1506714"/>
          </a:xfrm>
        </p:grpSpPr>
        <p:sp>
          <p:nvSpPr>
            <p:cNvPr id="49" name="Circle: Hollow 48"/>
            <p:cNvSpPr/>
            <p:nvPr/>
          </p:nvSpPr>
          <p:spPr>
            <a:xfrm>
              <a:off x="2462841" y="592405"/>
              <a:ext cx="1506714" cy="1506714"/>
            </a:xfrm>
            <a:prstGeom prst="donut">
              <a:avLst>
                <a:gd name="adj" fmla="val 7617"/>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Oval 49"/>
            <p:cNvSpPr/>
            <p:nvPr/>
          </p:nvSpPr>
          <p:spPr>
            <a:xfrm>
              <a:off x="2730611" y="869553"/>
              <a:ext cx="971173" cy="971173"/>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TextBox 55"/>
          <p:cNvSpPr txBox="1"/>
          <p:nvPr/>
        </p:nvSpPr>
        <p:spPr>
          <a:xfrm>
            <a:off x="226695" y="166370"/>
            <a:ext cx="3996055" cy="1076325"/>
          </a:xfrm>
          <a:prstGeom prst="rect">
            <a:avLst/>
          </a:prstGeom>
          <a:noFill/>
        </p:spPr>
        <p:txBody>
          <a:bodyPr wrap="square" rtlCol="0">
            <a:spAutoFit/>
          </a:bodyPr>
          <a:lstStyle/>
          <a:p>
            <a:r>
              <a:rPr lang="en-US" sz="3200" b="1" dirty="0">
                <a:solidFill>
                  <a:schemeClr val="tx1"/>
                </a:solidFill>
                <a:effectLst>
                  <a:outerShdw blurRad="38100" dist="38100" dir="2700000" algn="tl">
                    <a:srgbClr val="000000">
                      <a:alpha val="43137"/>
                    </a:srgbClr>
                  </a:outerShdw>
                </a:effectLst>
                <a:latin typeface="Oswald" panose="02000503000000000000" pitchFamily="2" charset="0"/>
              </a:rPr>
              <a:t>CODE IMPLEMENTATION</a:t>
            </a:r>
            <a:endParaRPr lang="en-US" sz="3200" b="1" dirty="0">
              <a:solidFill>
                <a:schemeClr val="tx1"/>
              </a:solidFill>
              <a:effectLst>
                <a:outerShdw blurRad="38100" dist="38100" dir="2700000" algn="tl">
                  <a:srgbClr val="000000">
                    <a:alpha val="43137"/>
                  </a:srgbClr>
                </a:outerShdw>
              </a:effectLst>
              <a:latin typeface="Oswald" panose="02000503000000000000" pitchFamily="2" charset="0"/>
            </a:endParaRPr>
          </a:p>
        </p:txBody>
      </p:sp>
      <p:grpSp>
        <p:nvGrpSpPr>
          <p:cNvPr id="58" name="Group 57"/>
          <p:cNvGrpSpPr/>
          <p:nvPr/>
        </p:nvGrpSpPr>
        <p:grpSpPr>
          <a:xfrm>
            <a:off x="333798" y="1175203"/>
            <a:ext cx="2609265" cy="67618"/>
            <a:chOff x="226895" y="1051377"/>
            <a:chExt cx="2729503" cy="359237"/>
          </a:xfrm>
        </p:grpSpPr>
        <p:sp>
          <p:nvSpPr>
            <p:cNvPr id="59" name="Freeform: Shape 58"/>
            <p:cNvSpPr/>
            <p:nvPr/>
          </p:nvSpPr>
          <p:spPr>
            <a:xfrm>
              <a:off x="226895" y="1051377"/>
              <a:ext cx="339705" cy="359237"/>
            </a:xfrm>
            <a:custGeom>
              <a:avLst/>
              <a:gdLst>
                <a:gd name="connsiteX0" fmla="*/ 0 w 339705"/>
                <a:gd name="connsiteY0" fmla="*/ 0 h 359237"/>
                <a:gd name="connsiteX1" fmla="*/ 339705 w 339705"/>
                <a:gd name="connsiteY1" fmla="*/ 0 h 359237"/>
                <a:gd name="connsiteX2" fmla="*/ 339705 w 339705"/>
                <a:gd name="connsiteY2" fmla="*/ 359237 h 359237"/>
                <a:gd name="connsiteX3" fmla="*/ 0 w 339705"/>
                <a:gd name="connsiteY3" fmla="*/ 359237 h 359237"/>
                <a:gd name="connsiteX4" fmla="*/ 0 w 339705"/>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705" h="359237">
                  <a:moveTo>
                    <a:pt x="0" y="0"/>
                  </a:moveTo>
                  <a:lnTo>
                    <a:pt x="339705" y="0"/>
                  </a:lnTo>
                  <a:lnTo>
                    <a:pt x="339705" y="359237"/>
                  </a:lnTo>
                  <a:lnTo>
                    <a:pt x="0" y="359237"/>
                  </a:lnTo>
                  <a:lnTo>
                    <a:pt x="0" y="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p:cNvSpPr/>
            <p:nvPr/>
          </p:nvSpPr>
          <p:spPr>
            <a:xfrm>
              <a:off x="612319" y="1051377"/>
              <a:ext cx="361229" cy="359237"/>
            </a:xfrm>
            <a:custGeom>
              <a:avLst/>
              <a:gdLst>
                <a:gd name="connsiteX0" fmla="*/ 0 w 361229"/>
                <a:gd name="connsiteY0" fmla="*/ 0 h 359237"/>
                <a:gd name="connsiteX1" fmla="*/ 361229 w 361229"/>
                <a:gd name="connsiteY1" fmla="*/ 0 h 359237"/>
                <a:gd name="connsiteX2" fmla="*/ 361229 w 361229"/>
                <a:gd name="connsiteY2" fmla="*/ 359237 h 359237"/>
                <a:gd name="connsiteX3" fmla="*/ 0 w 361229"/>
                <a:gd name="connsiteY3" fmla="*/ 359237 h 359237"/>
                <a:gd name="connsiteX4" fmla="*/ 0 w 361229"/>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9" h="359237">
                  <a:moveTo>
                    <a:pt x="0" y="0"/>
                  </a:moveTo>
                  <a:lnTo>
                    <a:pt x="361229" y="0"/>
                  </a:lnTo>
                  <a:lnTo>
                    <a:pt x="361229" y="359237"/>
                  </a:lnTo>
                  <a:lnTo>
                    <a:pt x="0" y="359237"/>
                  </a:lnTo>
                  <a:lnTo>
                    <a:pt x="0" y="0"/>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p:cNvSpPr/>
            <p:nvPr/>
          </p:nvSpPr>
          <p:spPr>
            <a:xfrm>
              <a:off x="1019267" y="1051377"/>
              <a:ext cx="361229" cy="359237"/>
            </a:xfrm>
            <a:custGeom>
              <a:avLst/>
              <a:gdLst>
                <a:gd name="connsiteX0" fmla="*/ 0 w 361229"/>
                <a:gd name="connsiteY0" fmla="*/ 0 h 359237"/>
                <a:gd name="connsiteX1" fmla="*/ 361229 w 361229"/>
                <a:gd name="connsiteY1" fmla="*/ 0 h 359237"/>
                <a:gd name="connsiteX2" fmla="*/ 361229 w 361229"/>
                <a:gd name="connsiteY2" fmla="*/ 359237 h 359237"/>
                <a:gd name="connsiteX3" fmla="*/ 0 w 361229"/>
                <a:gd name="connsiteY3" fmla="*/ 359237 h 359237"/>
                <a:gd name="connsiteX4" fmla="*/ 0 w 361229"/>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9" h="359237">
                  <a:moveTo>
                    <a:pt x="0" y="0"/>
                  </a:moveTo>
                  <a:lnTo>
                    <a:pt x="361229" y="0"/>
                  </a:lnTo>
                  <a:lnTo>
                    <a:pt x="361229" y="359237"/>
                  </a:lnTo>
                  <a:lnTo>
                    <a:pt x="0" y="359237"/>
                  </a:lnTo>
                  <a:lnTo>
                    <a:pt x="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p:cNvSpPr/>
            <p:nvPr/>
          </p:nvSpPr>
          <p:spPr>
            <a:xfrm>
              <a:off x="1426215" y="1051377"/>
              <a:ext cx="361229" cy="359237"/>
            </a:xfrm>
            <a:custGeom>
              <a:avLst/>
              <a:gdLst>
                <a:gd name="connsiteX0" fmla="*/ 0 w 361229"/>
                <a:gd name="connsiteY0" fmla="*/ 0 h 359237"/>
                <a:gd name="connsiteX1" fmla="*/ 361229 w 361229"/>
                <a:gd name="connsiteY1" fmla="*/ 0 h 359237"/>
                <a:gd name="connsiteX2" fmla="*/ 361229 w 361229"/>
                <a:gd name="connsiteY2" fmla="*/ 359237 h 359237"/>
                <a:gd name="connsiteX3" fmla="*/ 0 w 361229"/>
                <a:gd name="connsiteY3" fmla="*/ 359237 h 359237"/>
                <a:gd name="connsiteX4" fmla="*/ 0 w 361229"/>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9" h="359237">
                  <a:moveTo>
                    <a:pt x="0" y="0"/>
                  </a:moveTo>
                  <a:lnTo>
                    <a:pt x="361229" y="0"/>
                  </a:lnTo>
                  <a:lnTo>
                    <a:pt x="361229" y="359237"/>
                  </a:lnTo>
                  <a:lnTo>
                    <a:pt x="0" y="359237"/>
                  </a:lnTo>
                  <a:lnTo>
                    <a:pt x="0" y="0"/>
                  </a:ln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p:cNvSpPr/>
            <p:nvPr/>
          </p:nvSpPr>
          <p:spPr>
            <a:xfrm>
              <a:off x="1833163" y="1051377"/>
              <a:ext cx="361229" cy="359237"/>
            </a:xfrm>
            <a:custGeom>
              <a:avLst/>
              <a:gdLst>
                <a:gd name="connsiteX0" fmla="*/ 0 w 361229"/>
                <a:gd name="connsiteY0" fmla="*/ 0 h 359237"/>
                <a:gd name="connsiteX1" fmla="*/ 361229 w 361229"/>
                <a:gd name="connsiteY1" fmla="*/ 0 h 359237"/>
                <a:gd name="connsiteX2" fmla="*/ 361229 w 361229"/>
                <a:gd name="connsiteY2" fmla="*/ 359237 h 359237"/>
                <a:gd name="connsiteX3" fmla="*/ 0 w 361229"/>
                <a:gd name="connsiteY3" fmla="*/ 359237 h 359237"/>
                <a:gd name="connsiteX4" fmla="*/ 0 w 361229"/>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9" h="359237">
                  <a:moveTo>
                    <a:pt x="0" y="0"/>
                  </a:moveTo>
                  <a:lnTo>
                    <a:pt x="361229" y="0"/>
                  </a:lnTo>
                  <a:lnTo>
                    <a:pt x="361229" y="359237"/>
                  </a:lnTo>
                  <a:lnTo>
                    <a:pt x="0" y="359237"/>
                  </a:lnTo>
                  <a:lnTo>
                    <a:pt x="0" y="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p:cNvSpPr/>
            <p:nvPr/>
          </p:nvSpPr>
          <p:spPr>
            <a:xfrm>
              <a:off x="2240111" y="1051377"/>
              <a:ext cx="361227" cy="359237"/>
            </a:xfrm>
            <a:custGeom>
              <a:avLst/>
              <a:gdLst>
                <a:gd name="connsiteX0" fmla="*/ 0 w 361227"/>
                <a:gd name="connsiteY0" fmla="*/ 0 h 359237"/>
                <a:gd name="connsiteX1" fmla="*/ 361227 w 361227"/>
                <a:gd name="connsiteY1" fmla="*/ 0 h 359237"/>
                <a:gd name="connsiteX2" fmla="*/ 361227 w 361227"/>
                <a:gd name="connsiteY2" fmla="*/ 359237 h 359237"/>
                <a:gd name="connsiteX3" fmla="*/ 0 w 361227"/>
                <a:gd name="connsiteY3" fmla="*/ 359237 h 359237"/>
                <a:gd name="connsiteX4" fmla="*/ 0 w 361227"/>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7" h="359237">
                  <a:moveTo>
                    <a:pt x="0" y="0"/>
                  </a:moveTo>
                  <a:lnTo>
                    <a:pt x="361227" y="0"/>
                  </a:lnTo>
                  <a:lnTo>
                    <a:pt x="361227" y="359237"/>
                  </a:lnTo>
                  <a:lnTo>
                    <a:pt x="0" y="359237"/>
                  </a:lnTo>
                  <a:lnTo>
                    <a:pt x="0" y="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p:cNvSpPr/>
            <p:nvPr/>
          </p:nvSpPr>
          <p:spPr>
            <a:xfrm>
              <a:off x="2647056" y="1051377"/>
              <a:ext cx="309342" cy="359237"/>
            </a:xfrm>
            <a:custGeom>
              <a:avLst/>
              <a:gdLst>
                <a:gd name="connsiteX0" fmla="*/ 0 w 309342"/>
                <a:gd name="connsiteY0" fmla="*/ 0 h 359237"/>
                <a:gd name="connsiteX1" fmla="*/ 309342 w 309342"/>
                <a:gd name="connsiteY1" fmla="*/ 0 h 359237"/>
                <a:gd name="connsiteX2" fmla="*/ 309342 w 309342"/>
                <a:gd name="connsiteY2" fmla="*/ 359237 h 359237"/>
                <a:gd name="connsiteX3" fmla="*/ 0 w 309342"/>
                <a:gd name="connsiteY3" fmla="*/ 359237 h 359237"/>
                <a:gd name="connsiteX4" fmla="*/ 0 w 309342"/>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42" h="359237">
                  <a:moveTo>
                    <a:pt x="0" y="0"/>
                  </a:moveTo>
                  <a:lnTo>
                    <a:pt x="309342" y="0"/>
                  </a:lnTo>
                  <a:lnTo>
                    <a:pt x="309342" y="359237"/>
                  </a:lnTo>
                  <a:lnTo>
                    <a:pt x="0" y="359237"/>
                  </a:lnTo>
                  <a:lnTo>
                    <a:pt x="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 Box 1"/>
          <p:cNvSpPr txBox="1"/>
          <p:nvPr/>
        </p:nvSpPr>
        <p:spPr>
          <a:xfrm>
            <a:off x="-4445" y="1482725"/>
            <a:ext cx="8150225" cy="645160"/>
          </a:xfrm>
          <a:prstGeom prst="rect">
            <a:avLst/>
          </a:prstGeom>
          <a:noFill/>
        </p:spPr>
        <p:txBody>
          <a:bodyPr wrap="square" rtlCol="0" anchor="t">
            <a:spAutoFit/>
          </a:bodyPr>
          <a:lstStyle/>
          <a:p>
            <a:r>
              <a:rPr lang="en-US" dirty="0" smtClean="0">
                <a:solidFill>
                  <a:schemeClr val="tx1">
                    <a:lumMod val="75000"/>
                    <a:lumOff val="25000"/>
                  </a:schemeClr>
                </a:solidFill>
                <a:latin typeface="Tw Cen MT" panose="020B0602020104020603" pitchFamily="34" charset="0"/>
                <a:sym typeface="+mn-ea"/>
              </a:rPr>
              <a:t>Here is the overall analysis of the whole code which will operate the smart medicine drawer and we have divided this code into “THREE” sections.</a:t>
            </a:r>
            <a:endParaRPr lang="en-US"/>
          </a:p>
        </p:txBody>
      </p:sp>
    </p:spTree>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500"/>
                                        <p:tgtEl>
                                          <p:spTgt spid="5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500"/>
                                        <p:tgtEl>
                                          <p:spTgt spid="21"/>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53"/>
                                        </p:tgtEl>
                                        <p:attrNameLst>
                                          <p:attrName>style.visibility</p:attrName>
                                        </p:attrNameLst>
                                      </p:cBhvr>
                                      <p:to>
                                        <p:strVal val="visible"/>
                                      </p:to>
                                    </p:set>
                                    <p:anim calcmode="lin" valueType="num">
                                      <p:cBhvr>
                                        <p:cTn id="15" dur="500" fill="hold"/>
                                        <p:tgtEl>
                                          <p:spTgt spid="53"/>
                                        </p:tgtEl>
                                        <p:attrNameLst>
                                          <p:attrName>ppt_w</p:attrName>
                                        </p:attrNameLst>
                                      </p:cBhvr>
                                      <p:tavLst>
                                        <p:tav tm="0">
                                          <p:val>
                                            <p:fltVal val="0"/>
                                          </p:val>
                                        </p:tav>
                                        <p:tav tm="100000">
                                          <p:val>
                                            <p:strVal val="#ppt_w"/>
                                          </p:val>
                                        </p:tav>
                                      </p:tavLst>
                                    </p:anim>
                                    <p:anim calcmode="lin" valueType="num">
                                      <p:cBhvr>
                                        <p:cTn id="16" dur="500" fill="hold"/>
                                        <p:tgtEl>
                                          <p:spTgt spid="53"/>
                                        </p:tgtEl>
                                        <p:attrNameLst>
                                          <p:attrName>ppt_h</p:attrName>
                                        </p:attrNameLst>
                                      </p:cBhvr>
                                      <p:tavLst>
                                        <p:tav tm="0">
                                          <p:val>
                                            <p:fltVal val="0"/>
                                          </p:val>
                                        </p:tav>
                                        <p:tav tm="100000">
                                          <p:val>
                                            <p:strVal val="#ppt_h"/>
                                          </p:val>
                                        </p:tav>
                                      </p:tavLst>
                                    </p:anim>
                                    <p:animEffect transition="in" filter="fade">
                                      <p:cBhvr>
                                        <p:cTn id="17" dur="500"/>
                                        <p:tgtEl>
                                          <p:spTgt spid="53"/>
                                        </p:tgtEl>
                                      </p:cBhvr>
                                    </p:animEffect>
                                  </p:childTnLst>
                                </p:cTn>
                              </p:par>
                            </p:childTnLst>
                          </p:cTn>
                        </p:par>
                        <p:par>
                          <p:cTn id="18" fill="hold">
                            <p:stCondLst>
                              <p:cond delay="1500"/>
                            </p:stCondLst>
                            <p:childTnLst>
                              <p:par>
                                <p:cTn id="19" presetID="22" presetClass="entr" presetSubtype="1" fill="hold"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up)">
                                      <p:cBhvr>
                                        <p:cTn id="21" dur="500"/>
                                        <p:tgtEl>
                                          <p:spTgt spid="32"/>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42"/>
                                        </p:tgtEl>
                                        <p:attrNameLst>
                                          <p:attrName>style.visibility</p:attrName>
                                        </p:attrNameLst>
                                      </p:cBhvr>
                                      <p:to>
                                        <p:strVal val="visible"/>
                                      </p:to>
                                    </p:set>
                                    <p:anim calcmode="lin" valueType="num">
                                      <p:cBhvr>
                                        <p:cTn id="25" dur="500" fill="hold"/>
                                        <p:tgtEl>
                                          <p:spTgt spid="42"/>
                                        </p:tgtEl>
                                        <p:attrNameLst>
                                          <p:attrName>ppt_w</p:attrName>
                                        </p:attrNameLst>
                                      </p:cBhvr>
                                      <p:tavLst>
                                        <p:tav tm="0">
                                          <p:val>
                                            <p:fltVal val="0"/>
                                          </p:val>
                                        </p:tav>
                                        <p:tav tm="100000">
                                          <p:val>
                                            <p:strVal val="#ppt_w"/>
                                          </p:val>
                                        </p:tav>
                                      </p:tavLst>
                                    </p:anim>
                                    <p:anim calcmode="lin" valueType="num">
                                      <p:cBhvr>
                                        <p:cTn id="26" dur="500" fill="hold"/>
                                        <p:tgtEl>
                                          <p:spTgt spid="42"/>
                                        </p:tgtEl>
                                        <p:attrNameLst>
                                          <p:attrName>ppt_h</p:attrName>
                                        </p:attrNameLst>
                                      </p:cBhvr>
                                      <p:tavLst>
                                        <p:tav tm="0">
                                          <p:val>
                                            <p:fltVal val="0"/>
                                          </p:val>
                                        </p:tav>
                                        <p:tav tm="100000">
                                          <p:val>
                                            <p:strVal val="#ppt_h"/>
                                          </p:val>
                                        </p:tav>
                                      </p:tavLst>
                                    </p:anim>
                                    <p:animEffect transition="in" filter="fade">
                                      <p:cBhvr>
                                        <p:cTn id="27" dur="500"/>
                                        <p:tgtEl>
                                          <p:spTgt spid="42"/>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54"/>
                                        </p:tgtEl>
                                        <p:attrNameLst>
                                          <p:attrName>style.visibility</p:attrName>
                                        </p:attrNameLst>
                                      </p:cBhvr>
                                      <p:to>
                                        <p:strVal val="visible"/>
                                      </p:to>
                                    </p:set>
                                    <p:anim calcmode="lin" valueType="num">
                                      <p:cBhvr>
                                        <p:cTn id="35" dur="500" fill="hold"/>
                                        <p:tgtEl>
                                          <p:spTgt spid="54"/>
                                        </p:tgtEl>
                                        <p:attrNameLst>
                                          <p:attrName>ppt_w</p:attrName>
                                        </p:attrNameLst>
                                      </p:cBhvr>
                                      <p:tavLst>
                                        <p:tav tm="0">
                                          <p:val>
                                            <p:fltVal val="0"/>
                                          </p:val>
                                        </p:tav>
                                        <p:tav tm="100000">
                                          <p:val>
                                            <p:strVal val="#ppt_w"/>
                                          </p:val>
                                        </p:tav>
                                      </p:tavLst>
                                    </p:anim>
                                    <p:anim calcmode="lin" valueType="num">
                                      <p:cBhvr>
                                        <p:cTn id="36" dur="500" fill="hold"/>
                                        <p:tgtEl>
                                          <p:spTgt spid="54"/>
                                        </p:tgtEl>
                                        <p:attrNameLst>
                                          <p:attrName>ppt_h</p:attrName>
                                        </p:attrNameLst>
                                      </p:cBhvr>
                                      <p:tavLst>
                                        <p:tav tm="0">
                                          <p:val>
                                            <p:fltVal val="0"/>
                                          </p:val>
                                        </p:tav>
                                        <p:tav tm="100000">
                                          <p:val>
                                            <p:strVal val="#ppt_h"/>
                                          </p:val>
                                        </p:tav>
                                      </p:tavLst>
                                    </p:anim>
                                    <p:animEffect transition="in" filter="fade">
                                      <p:cBhvr>
                                        <p:cTn id="37" dur="500"/>
                                        <p:tgtEl>
                                          <p:spTgt spid="54"/>
                                        </p:tgtEl>
                                      </p:cBhvr>
                                    </p:animEffect>
                                  </p:childTnLst>
                                </p:cTn>
                              </p:par>
                            </p:childTnLst>
                          </p:cTn>
                        </p:par>
                        <p:par>
                          <p:cTn id="38" fill="hold">
                            <p:stCondLst>
                              <p:cond delay="3500"/>
                            </p:stCondLst>
                            <p:childTnLst>
                              <p:par>
                                <p:cTn id="39" presetID="22" presetClass="entr" presetSubtype="1" fill="hold" nodeType="afterEffect">
                                  <p:stCondLst>
                                    <p:cond delay="0"/>
                                  </p:stCondLst>
                                  <p:childTnLst>
                                    <p:set>
                                      <p:cBhvr>
                                        <p:cTn id="40" dur="1" fill="hold">
                                          <p:stCondLst>
                                            <p:cond delay="0"/>
                                          </p:stCondLst>
                                        </p:cTn>
                                        <p:tgtEl>
                                          <p:spTgt spid="33"/>
                                        </p:tgtEl>
                                        <p:attrNameLst>
                                          <p:attrName>style.visibility</p:attrName>
                                        </p:attrNameLst>
                                      </p:cBhvr>
                                      <p:to>
                                        <p:strVal val="visible"/>
                                      </p:to>
                                    </p:set>
                                    <p:animEffect transition="in" filter="wipe(up)">
                                      <p:cBhvr>
                                        <p:cTn id="41" dur="500"/>
                                        <p:tgtEl>
                                          <p:spTgt spid="33"/>
                                        </p:tgtEl>
                                      </p:cBhvr>
                                    </p:animEffect>
                                  </p:childTnLst>
                                </p:cTn>
                              </p:par>
                            </p:childTnLst>
                          </p:cTn>
                        </p:par>
                        <p:par>
                          <p:cTn id="42" fill="hold">
                            <p:stCondLst>
                              <p:cond delay="4000"/>
                            </p:stCondLst>
                            <p:childTnLst>
                              <p:par>
                                <p:cTn id="43" presetID="53" presetClass="entr" presetSubtype="16" fill="hold" nodeType="afterEffect">
                                  <p:stCondLst>
                                    <p:cond delay="0"/>
                                  </p:stCondLst>
                                  <p:childTnLst>
                                    <p:set>
                                      <p:cBhvr>
                                        <p:cTn id="44" dur="1" fill="hold">
                                          <p:stCondLst>
                                            <p:cond delay="0"/>
                                          </p:stCondLst>
                                        </p:cTn>
                                        <p:tgtEl>
                                          <p:spTgt spid="45"/>
                                        </p:tgtEl>
                                        <p:attrNameLst>
                                          <p:attrName>style.visibility</p:attrName>
                                        </p:attrNameLst>
                                      </p:cBhvr>
                                      <p:to>
                                        <p:strVal val="visible"/>
                                      </p:to>
                                    </p:set>
                                    <p:anim calcmode="lin" valueType="num">
                                      <p:cBhvr>
                                        <p:cTn id="45" dur="500" fill="hold"/>
                                        <p:tgtEl>
                                          <p:spTgt spid="45"/>
                                        </p:tgtEl>
                                        <p:attrNameLst>
                                          <p:attrName>ppt_w</p:attrName>
                                        </p:attrNameLst>
                                      </p:cBhvr>
                                      <p:tavLst>
                                        <p:tav tm="0">
                                          <p:val>
                                            <p:fltVal val="0"/>
                                          </p:val>
                                        </p:tav>
                                        <p:tav tm="100000">
                                          <p:val>
                                            <p:strVal val="#ppt_w"/>
                                          </p:val>
                                        </p:tav>
                                      </p:tavLst>
                                    </p:anim>
                                    <p:anim calcmode="lin" valueType="num">
                                      <p:cBhvr>
                                        <p:cTn id="46" dur="500" fill="hold"/>
                                        <p:tgtEl>
                                          <p:spTgt spid="45"/>
                                        </p:tgtEl>
                                        <p:attrNameLst>
                                          <p:attrName>ppt_h</p:attrName>
                                        </p:attrNameLst>
                                      </p:cBhvr>
                                      <p:tavLst>
                                        <p:tav tm="0">
                                          <p:val>
                                            <p:fltVal val="0"/>
                                          </p:val>
                                        </p:tav>
                                        <p:tav tm="100000">
                                          <p:val>
                                            <p:strVal val="#ppt_h"/>
                                          </p:val>
                                        </p:tav>
                                      </p:tavLst>
                                    </p:anim>
                                    <p:animEffect transition="in" filter="fade">
                                      <p:cBhvr>
                                        <p:cTn id="47" dur="500"/>
                                        <p:tgtEl>
                                          <p:spTgt spid="45"/>
                                        </p:tgtEl>
                                      </p:cBhvr>
                                    </p:animEffect>
                                  </p:childTnLst>
                                </p:cTn>
                              </p:par>
                            </p:childTnLst>
                          </p:cTn>
                        </p:par>
                        <p:par>
                          <p:cTn id="48" fill="hold">
                            <p:stCondLst>
                              <p:cond delay="4500"/>
                            </p:stCondLst>
                            <p:childTnLst>
                              <p:par>
                                <p:cTn id="49" presetID="22" presetClass="entr" presetSubtype="8" fill="hold" grpId="0" nodeType="after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wipe(left)">
                                      <p:cBhvr>
                                        <p:cTn id="51" dur="500"/>
                                        <p:tgtEl>
                                          <p:spTgt spid="23"/>
                                        </p:tgtEl>
                                      </p:cBhvr>
                                    </p:animEffect>
                                  </p:childTnLst>
                                </p:cTn>
                              </p:par>
                            </p:childTnLst>
                          </p:cTn>
                        </p:par>
                        <p:par>
                          <p:cTn id="52" fill="hold">
                            <p:stCondLst>
                              <p:cond delay="5000"/>
                            </p:stCondLst>
                            <p:childTnLst>
                              <p:par>
                                <p:cTn id="53" presetID="53" presetClass="entr" presetSubtype="16" fill="hold" nodeType="afterEffect">
                                  <p:stCondLst>
                                    <p:cond delay="0"/>
                                  </p:stCondLst>
                                  <p:childTnLst>
                                    <p:set>
                                      <p:cBhvr>
                                        <p:cTn id="54" dur="1" fill="hold">
                                          <p:stCondLst>
                                            <p:cond delay="0"/>
                                          </p:stCondLst>
                                        </p:cTn>
                                        <p:tgtEl>
                                          <p:spTgt spid="48"/>
                                        </p:tgtEl>
                                        <p:attrNameLst>
                                          <p:attrName>style.visibility</p:attrName>
                                        </p:attrNameLst>
                                      </p:cBhvr>
                                      <p:to>
                                        <p:strVal val="visible"/>
                                      </p:to>
                                    </p:set>
                                    <p:anim calcmode="lin" valueType="num">
                                      <p:cBhvr>
                                        <p:cTn id="55" dur="500" fill="hold"/>
                                        <p:tgtEl>
                                          <p:spTgt spid="48"/>
                                        </p:tgtEl>
                                        <p:attrNameLst>
                                          <p:attrName>ppt_w</p:attrName>
                                        </p:attrNameLst>
                                      </p:cBhvr>
                                      <p:tavLst>
                                        <p:tav tm="0">
                                          <p:val>
                                            <p:fltVal val="0"/>
                                          </p:val>
                                        </p:tav>
                                        <p:tav tm="100000">
                                          <p:val>
                                            <p:strVal val="#ppt_w"/>
                                          </p:val>
                                        </p:tav>
                                      </p:tavLst>
                                    </p:anim>
                                    <p:anim calcmode="lin" valueType="num">
                                      <p:cBhvr>
                                        <p:cTn id="56" dur="500" fill="hold"/>
                                        <p:tgtEl>
                                          <p:spTgt spid="48"/>
                                        </p:tgtEl>
                                        <p:attrNameLst>
                                          <p:attrName>ppt_h</p:attrName>
                                        </p:attrNameLst>
                                      </p:cBhvr>
                                      <p:tavLst>
                                        <p:tav tm="0">
                                          <p:val>
                                            <p:fltVal val="0"/>
                                          </p:val>
                                        </p:tav>
                                        <p:tav tm="100000">
                                          <p:val>
                                            <p:strVal val="#ppt_h"/>
                                          </p:val>
                                        </p:tav>
                                      </p:tavLst>
                                    </p:anim>
                                    <p:animEffect transition="in" filter="fade">
                                      <p:cBhvr>
                                        <p:cTn id="57" dur="500"/>
                                        <p:tgtEl>
                                          <p:spTgt spid="48"/>
                                        </p:tgtEl>
                                      </p:cBhvr>
                                    </p:animEffect>
                                  </p:childTnLst>
                                </p:cTn>
                              </p:par>
                            </p:childTnLst>
                          </p:cTn>
                        </p:par>
                        <p:par>
                          <p:cTn id="58" fill="hold">
                            <p:stCondLst>
                              <p:cond delay="5500"/>
                            </p:stCondLst>
                            <p:childTnLst>
                              <p:par>
                                <p:cTn id="59" presetID="53" presetClass="entr" presetSubtype="16" fill="hold" nodeType="afterEffect">
                                  <p:stCondLst>
                                    <p:cond delay="0"/>
                                  </p:stCondLst>
                                  <p:childTnLst>
                                    <p:set>
                                      <p:cBhvr>
                                        <p:cTn id="60" dur="1" fill="hold">
                                          <p:stCondLst>
                                            <p:cond delay="0"/>
                                          </p:stCondLst>
                                        </p:cTn>
                                        <p:tgtEl>
                                          <p:spTgt spid="55"/>
                                        </p:tgtEl>
                                        <p:attrNameLst>
                                          <p:attrName>style.visibility</p:attrName>
                                        </p:attrNameLst>
                                      </p:cBhvr>
                                      <p:to>
                                        <p:strVal val="visible"/>
                                      </p:to>
                                    </p:set>
                                    <p:anim calcmode="lin" valueType="num">
                                      <p:cBhvr>
                                        <p:cTn id="61" dur="500" fill="hold"/>
                                        <p:tgtEl>
                                          <p:spTgt spid="55"/>
                                        </p:tgtEl>
                                        <p:attrNameLst>
                                          <p:attrName>ppt_w</p:attrName>
                                        </p:attrNameLst>
                                      </p:cBhvr>
                                      <p:tavLst>
                                        <p:tav tm="0">
                                          <p:val>
                                            <p:fltVal val="0"/>
                                          </p:val>
                                        </p:tav>
                                        <p:tav tm="100000">
                                          <p:val>
                                            <p:strVal val="#ppt_w"/>
                                          </p:val>
                                        </p:tav>
                                      </p:tavLst>
                                    </p:anim>
                                    <p:anim calcmode="lin" valueType="num">
                                      <p:cBhvr>
                                        <p:cTn id="62" dur="500" fill="hold"/>
                                        <p:tgtEl>
                                          <p:spTgt spid="55"/>
                                        </p:tgtEl>
                                        <p:attrNameLst>
                                          <p:attrName>ppt_h</p:attrName>
                                        </p:attrNameLst>
                                      </p:cBhvr>
                                      <p:tavLst>
                                        <p:tav tm="0">
                                          <p:val>
                                            <p:fltVal val="0"/>
                                          </p:val>
                                        </p:tav>
                                        <p:tav tm="100000">
                                          <p:val>
                                            <p:strVal val="#ppt_h"/>
                                          </p:val>
                                        </p:tav>
                                      </p:tavLst>
                                    </p:anim>
                                    <p:animEffect transition="in" filter="fade">
                                      <p:cBhvr>
                                        <p:cTn id="63" dur="500"/>
                                        <p:tgtEl>
                                          <p:spTgt spid="55"/>
                                        </p:tgtEl>
                                      </p:cBhvr>
                                    </p:animEffect>
                                  </p:childTnLst>
                                </p:cTn>
                              </p:par>
                            </p:childTnLst>
                          </p:cTn>
                        </p:par>
                        <p:par>
                          <p:cTn id="64" fill="hold">
                            <p:stCondLst>
                              <p:cond delay="6000"/>
                            </p:stCondLst>
                            <p:childTnLst>
                              <p:par>
                                <p:cTn id="65" presetID="22" presetClass="entr" presetSubtype="1" fill="hold" nodeType="after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wipe(up)">
                                      <p:cBhvr>
                                        <p:cTn id="67" dur="500"/>
                                        <p:tgtEl>
                                          <p:spTgt spid="36"/>
                                        </p:tgtEl>
                                      </p:cBhvr>
                                    </p:animEffect>
                                  </p:childTnLst>
                                </p:cTn>
                              </p:par>
                            </p:childTnLst>
                          </p:cTn>
                        </p:par>
                        <p:par>
                          <p:cTn id="68" fill="hold">
                            <p:stCondLst>
                              <p:cond delay="6500"/>
                            </p:stCondLst>
                            <p:childTnLst>
                              <p:par>
                                <p:cTn id="69" presetID="22" presetClass="entr" presetSubtype="8" fill="hold" grpId="0" nodeType="afterEffect">
                                  <p:stCondLst>
                                    <p:cond delay="0"/>
                                  </p:stCondLst>
                                  <p:childTnLst>
                                    <p:set>
                                      <p:cBhvr>
                                        <p:cTn id="70" dur="1" fill="hold">
                                          <p:stCondLst>
                                            <p:cond delay="0"/>
                                          </p:stCondLst>
                                        </p:cTn>
                                        <p:tgtEl>
                                          <p:spTgt spid="18"/>
                                        </p:tgtEl>
                                        <p:attrNameLst>
                                          <p:attrName>style.visibility</p:attrName>
                                        </p:attrNameLst>
                                      </p:cBhvr>
                                      <p:to>
                                        <p:strVal val="visible"/>
                                      </p:to>
                                    </p:set>
                                    <p:animEffect transition="in" filter="wipe(left)">
                                      <p:cBhvr>
                                        <p:cTn id="71" dur="500"/>
                                        <p:tgtEl>
                                          <p:spTgt spid="18"/>
                                        </p:tgtEl>
                                      </p:cBhvr>
                                    </p:animEffect>
                                  </p:childTnLst>
                                </p:cTn>
                              </p:par>
                            </p:childTnLst>
                          </p:cTn>
                        </p:par>
                        <p:par>
                          <p:cTn id="72" fill="hold">
                            <p:stCondLst>
                              <p:cond delay="7000"/>
                            </p:stCondLst>
                            <p:childTnLst>
                              <p:par>
                                <p:cTn id="73" presetID="22" presetClass="entr" presetSubtype="2" fill="hold" grpId="0" nodeType="afterEffect">
                                  <p:stCondLst>
                                    <p:cond delay="0"/>
                                  </p:stCondLst>
                                  <p:childTnLst>
                                    <p:set>
                                      <p:cBhvr>
                                        <p:cTn id="74" dur="1" fill="hold">
                                          <p:stCondLst>
                                            <p:cond delay="0"/>
                                          </p:stCondLst>
                                        </p:cTn>
                                        <p:tgtEl>
                                          <p:spTgt spid="66"/>
                                        </p:tgtEl>
                                        <p:attrNameLst>
                                          <p:attrName>style.visibility</p:attrName>
                                        </p:attrNameLst>
                                      </p:cBhvr>
                                      <p:to>
                                        <p:strVal val="visible"/>
                                      </p:to>
                                    </p:set>
                                    <p:animEffect transition="in" filter="wipe(right)">
                                      <p:cBhvr>
                                        <p:cTn id="75"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66" grpId="0" bldLvl="0" animBg="1"/>
      <p:bldP spid="18" grpId="0" bldLvl="0" animBg="1"/>
      <p:bldP spid="22" grpId="0" bldLvl="0" animBg="1"/>
      <p:bldP spid="23"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5" name="Group 4"/>
          <p:cNvGrpSpPr/>
          <p:nvPr/>
        </p:nvGrpSpPr>
        <p:grpSpPr>
          <a:xfrm>
            <a:off x="98691" y="166504"/>
            <a:ext cx="1362074" cy="1824723"/>
            <a:chOff x="2647950" y="2602669"/>
            <a:chExt cx="1877570" cy="2562680"/>
          </a:xfrm>
        </p:grpSpPr>
        <p:sp>
          <p:nvSpPr>
            <p:cNvPr id="74" name="Oval 73"/>
            <p:cNvSpPr/>
            <p:nvPr/>
          </p:nvSpPr>
          <p:spPr>
            <a:xfrm>
              <a:off x="3529440" y="4279712"/>
              <a:ext cx="123461" cy="140856"/>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p:cNvSpPr txBox="1"/>
            <p:nvPr/>
          </p:nvSpPr>
          <p:spPr>
            <a:xfrm>
              <a:off x="2647950" y="4430528"/>
              <a:ext cx="1877570" cy="734821"/>
            </a:xfrm>
            <a:prstGeom prst="rect">
              <a:avLst/>
            </a:prstGeom>
            <a:solidFill>
              <a:schemeClr val="bg1">
                <a:lumMod val="85000"/>
              </a:schemeClr>
            </a:solidFill>
          </p:spPr>
          <p:txBody>
            <a:bodyPr wrap="square" rtlCol="0">
              <a:spAutoFit/>
            </a:bodyPr>
            <a:lstStyle/>
            <a:p>
              <a:pPr algn="ctr"/>
              <a:r>
                <a:rPr lang="en-US" sz="28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w Cen MT" panose="020B0602020104020603" pitchFamily="34" charset="0"/>
                </a:rPr>
                <a:t>DEFINE</a:t>
              </a:r>
              <a:endParaRPr lang="en-US" sz="28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w Cen MT" panose="020B0602020104020603" pitchFamily="34" charset="0"/>
              </a:endParaRPr>
            </a:p>
          </p:txBody>
        </p:sp>
        <p:sp>
          <p:nvSpPr>
            <p:cNvPr id="76" name="Teardrop 75"/>
            <p:cNvSpPr/>
            <p:nvPr/>
          </p:nvSpPr>
          <p:spPr>
            <a:xfrm rot="8100000">
              <a:off x="3063552" y="2602669"/>
              <a:ext cx="1046365" cy="1193793"/>
            </a:xfrm>
            <a:prstGeom prst="teardrop">
              <a:avLst>
                <a:gd name="adj" fmla="val 109962"/>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3222965" y="2783278"/>
              <a:ext cx="729756" cy="8325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p:cNvSpPr txBox="1"/>
          <p:nvPr/>
        </p:nvSpPr>
        <p:spPr>
          <a:xfrm>
            <a:off x="1348632" y="1161061"/>
            <a:ext cx="5252828" cy="4523105"/>
          </a:xfrm>
          <a:prstGeom prst="rect">
            <a:avLst/>
          </a:prstGeom>
          <a:noFill/>
        </p:spPr>
        <p:txBody>
          <a:bodyPr wrap="square" rtlCol="0">
            <a:spAutoFit/>
          </a:bodyPr>
          <a:lstStyle/>
          <a:p>
            <a:r>
              <a:rPr lang="en-US" sz="1600" i="1" dirty="0">
                <a:latin typeface="Tw Cen MT" panose="020B0602020104020603" pitchFamily="34" charset="0"/>
              </a:rPr>
              <a:t>#include &lt;</a:t>
            </a:r>
            <a:r>
              <a:rPr lang="en-US" sz="1600" i="1" dirty="0" err="1">
                <a:latin typeface="Tw Cen MT" panose="020B0602020104020603" pitchFamily="34" charset="0"/>
              </a:rPr>
              <a:t>Wire.h</a:t>
            </a:r>
            <a:r>
              <a:rPr lang="en-US" sz="1600" i="1" dirty="0">
                <a:latin typeface="Tw Cen MT" panose="020B0602020104020603" pitchFamily="34" charset="0"/>
              </a:rPr>
              <a:t>&gt;</a:t>
            </a:r>
            <a:endParaRPr lang="en-US" sz="1600" i="1" dirty="0">
              <a:latin typeface="Tw Cen MT" panose="020B0602020104020603" pitchFamily="34" charset="0"/>
            </a:endParaRPr>
          </a:p>
          <a:p>
            <a:r>
              <a:rPr lang="en-US" sz="1600" i="1" dirty="0">
                <a:latin typeface="Tw Cen MT" panose="020B0602020104020603" pitchFamily="34" charset="0"/>
              </a:rPr>
              <a:t>#include &lt;LiquidCrystal_I2C.h&gt;</a:t>
            </a:r>
            <a:endParaRPr lang="en-US" sz="1600" i="1" dirty="0">
              <a:latin typeface="Tw Cen MT" panose="020B0602020104020603" pitchFamily="34" charset="0"/>
            </a:endParaRPr>
          </a:p>
          <a:p>
            <a:r>
              <a:rPr lang="en-US" sz="1600" i="1" dirty="0" smtClean="0">
                <a:latin typeface="Tw Cen MT" panose="020B0602020104020603" pitchFamily="34" charset="0"/>
              </a:rPr>
              <a:t>#</a:t>
            </a:r>
            <a:r>
              <a:rPr lang="en-US" sz="1600" i="1" dirty="0">
                <a:latin typeface="Tw Cen MT" panose="020B0602020104020603" pitchFamily="34" charset="0"/>
              </a:rPr>
              <a:t>include &lt;DS1302.h</a:t>
            </a:r>
            <a:r>
              <a:rPr lang="en-US" sz="1600" i="1" dirty="0" smtClean="0">
                <a:latin typeface="Tw Cen MT" panose="020B0602020104020603" pitchFamily="34" charset="0"/>
              </a:rPr>
              <a:t>&gt;</a:t>
            </a:r>
            <a:endParaRPr lang="en-US" sz="1600" i="1" dirty="0" smtClean="0">
              <a:latin typeface="Tw Cen MT" panose="020B0602020104020603" pitchFamily="34" charset="0"/>
            </a:endParaRPr>
          </a:p>
          <a:p>
            <a:r>
              <a:rPr lang="en-US" sz="1600" i="1" dirty="0">
                <a:latin typeface="Tw Cen MT" panose="020B0602020104020603" pitchFamily="34" charset="0"/>
              </a:rPr>
              <a:t>LiquidCrystal_I2C </a:t>
            </a:r>
            <a:r>
              <a:rPr lang="en-US" sz="1600" i="1" dirty="0" err="1">
                <a:latin typeface="Tw Cen MT" panose="020B0602020104020603" pitchFamily="34" charset="0"/>
              </a:rPr>
              <a:t>lcd</a:t>
            </a:r>
            <a:r>
              <a:rPr lang="en-US" sz="1600" i="1" dirty="0">
                <a:latin typeface="Tw Cen MT" panose="020B0602020104020603" pitchFamily="34" charset="0"/>
              </a:rPr>
              <a:t>(0x3F, 16, 2</a:t>
            </a:r>
            <a:r>
              <a:rPr lang="en-US" sz="1600" i="1" dirty="0" smtClean="0">
                <a:latin typeface="Tw Cen MT" panose="020B0602020104020603" pitchFamily="34" charset="0"/>
              </a:rPr>
              <a:t>);</a:t>
            </a:r>
            <a:endParaRPr lang="en-US" sz="1600" i="1" dirty="0">
              <a:latin typeface="Tw Cen MT" panose="020B0602020104020603" pitchFamily="34" charset="0"/>
            </a:endParaRPr>
          </a:p>
          <a:p>
            <a:r>
              <a:rPr lang="en-US" sz="1600" i="1" dirty="0" err="1">
                <a:latin typeface="Tw Cen MT" panose="020B0602020104020603" pitchFamily="34" charset="0"/>
              </a:rPr>
              <a:t>int</a:t>
            </a:r>
            <a:r>
              <a:rPr lang="en-US" sz="1600" i="1" dirty="0">
                <a:latin typeface="Tw Cen MT" panose="020B0602020104020603" pitchFamily="34" charset="0"/>
              </a:rPr>
              <a:t> Hour;</a:t>
            </a:r>
            <a:endParaRPr lang="en-US" sz="1600" i="1" dirty="0">
              <a:latin typeface="Tw Cen MT" panose="020B0602020104020603" pitchFamily="34" charset="0"/>
            </a:endParaRPr>
          </a:p>
          <a:p>
            <a:r>
              <a:rPr lang="en-US" sz="1600" i="1" dirty="0" err="1">
                <a:latin typeface="Tw Cen MT" panose="020B0602020104020603" pitchFamily="34" charset="0"/>
              </a:rPr>
              <a:t>int</a:t>
            </a:r>
            <a:r>
              <a:rPr lang="en-US" sz="1600" i="1" dirty="0">
                <a:latin typeface="Tw Cen MT" panose="020B0602020104020603" pitchFamily="34" charset="0"/>
              </a:rPr>
              <a:t> Min;</a:t>
            </a:r>
            <a:endParaRPr lang="en-US" sz="1600" i="1" dirty="0">
              <a:latin typeface="Tw Cen MT" panose="020B0602020104020603" pitchFamily="34" charset="0"/>
            </a:endParaRPr>
          </a:p>
          <a:p>
            <a:r>
              <a:rPr lang="en-US" sz="1600" i="1" dirty="0" err="1">
                <a:latin typeface="Tw Cen MT" panose="020B0602020104020603" pitchFamily="34" charset="0"/>
              </a:rPr>
              <a:t>int</a:t>
            </a:r>
            <a:r>
              <a:rPr lang="en-US" sz="1600" i="1" dirty="0">
                <a:latin typeface="Tw Cen MT" panose="020B0602020104020603" pitchFamily="34" charset="0"/>
              </a:rPr>
              <a:t> </a:t>
            </a:r>
            <a:r>
              <a:rPr lang="en-US" sz="1600" i="1" dirty="0" err="1">
                <a:latin typeface="Tw Cen MT" panose="020B0602020104020603" pitchFamily="34" charset="0"/>
              </a:rPr>
              <a:t>pset</a:t>
            </a:r>
            <a:r>
              <a:rPr lang="en-US" sz="1600" i="1" dirty="0">
                <a:latin typeface="Tw Cen MT" panose="020B0602020104020603" pitchFamily="34" charset="0"/>
              </a:rPr>
              <a:t> = 8; //  pushbutton for setting alarm</a:t>
            </a:r>
            <a:endParaRPr lang="en-US" sz="1600" i="1" dirty="0" smtClean="0">
              <a:latin typeface="Tw Cen MT" panose="020B0602020104020603" pitchFamily="34" charset="0"/>
            </a:endParaRPr>
          </a:p>
          <a:p>
            <a:r>
              <a:rPr lang="en-US" sz="1600" i="1" dirty="0" err="1" smtClean="0">
                <a:latin typeface="Tw Cen MT" panose="020B0602020104020603" pitchFamily="34" charset="0"/>
              </a:rPr>
              <a:t>Int</a:t>
            </a:r>
            <a:r>
              <a:rPr lang="en-US" sz="1600" i="1" dirty="0" smtClean="0">
                <a:latin typeface="Tw Cen MT" panose="020B0602020104020603" pitchFamily="34" charset="0"/>
              </a:rPr>
              <a:t> </a:t>
            </a:r>
            <a:r>
              <a:rPr lang="en-US" sz="1600" i="1" dirty="0" err="1" smtClean="0">
                <a:latin typeface="Tw Cen MT" panose="020B0602020104020603" pitchFamily="34" charset="0"/>
              </a:rPr>
              <a:t>phour</a:t>
            </a:r>
            <a:r>
              <a:rPr lang="en-US" sz="1600" i="1" dirty="0" smtClean="0">
                <a:latin typeface="Tw Cen MT" panose="020B0602020104020603" pitchFamily="34" charset="0"/>
              </a:rPr>
              <a:t> = 9, </a:t>
            </a:r>
            <a:r>
              <a:rPr lang="en-US" sz="1600" i="1" dirty="0" err="1" smtClean="0">
                <a:latin typeface="Tw Cen MT" panose="020B0602020104020603" pitchFamily="34" charset="0"/>
              </a:rPr>
              <a:t>pmin</a:t>
            </a:r>
            <a:r>
              <a:rPr lang="en-US" sz="1600" i="1" dirty="0" smtClean="0">
                <a:latin typeface="Tw Cen MT" panose="020B0602020104020603" pitchFamily="34" charset="0"/>
              </a:rPr>
              <a:t> = 10 ,</a:t>
            </a:r>
            <a:r>
              <a:rPr lang="en-US" sz="1600" i="1" dirty="0" err="1" smtClean="0">
                <a:latin typeface="Tw Cen MT" panose="020B0602020104020603" pitchFamily="34" charset="0"/>
              </a:rPr>
              <a:t>pexit</a:t>
            </a:r>
            <a:r>
              <a:rPr lang="en-US" sz="1600" i="1" dirty="0" smtClean="0">
                <a:latin typeface="Tw Cen MT" panose="020B0602020104020603" pitchFamily="34" charset="0"/>
              </a:rPr>
              <a:t> = 11 , buzzer = 6;</a:t>
            </a:r>
            <a:endParaRPr lang="en-US" sz="1600" i="1" dirty="0">
              <a:latin typeface="Tw Cen MT" panose="020B0602020104020603" pitchFamily="34" charset="0"/>
            </a:endParaRPr>
          </a:p>
          <a:p>
            <a:r>
              <a:rPr lang="en-US" sz="1600" i="1" dirty="0" err="1">
                <a:latin typeface="Tw Cen MT" panose="020B0602020104020603" pitchFamily="34" charset="0"/>
              </a:rPr>
              <a:t>int</a:t>
            </a:r>
            <a:r>
              <a:rPr lang="en-US" sz="1600" i="1" dirty="0">
                <a:latin typeface="Tw Cen MT" panose="020B0602020104020603" pitchFamily="34" charset="0"/>
              </a:rPr>
              <a:t> </a:t>
            </a:r>
            <a:r>
              <a:rPr lang="en-US" sz="1600" i="1" dirty="0" err="1">
                <a:latin typeface="Tw Cen MT" panose="020B0602020104020603" pitchFamily="34" charset="0"/>
              </a:rPr>
              <a:t>buttonforset</a:t>
            </a:r>
            <a:r>
              <a:rPr lang="en-US" sz="1600" i="1" dirty="0">
                <a:latin typeface="Tw Cen MT" panose="020B0602020104020603" pitchFamily="34" charset="0"/>
              </a:rPr>
              <a:t> = 0; //  pushbutton </a:t>
            </a:r>
            <a:r>
              <a:rPr lang="en-US" sz="1600" i="1" dirty="0" smtClean="0">
                <a:latin typeface="Tw Cen MT" panose="020B0602020104020603" pitchFamily="34" charset="0"/>
              </a:rPr>
              <a:t>state</a:t>
            </a:r>
            <a:endParaRPr lang="en-US" sz="1600" i="1" dirty="0" smtClean="0">
              <a:latin typeface="Tw Cen MT" panose="020B0602020104020603" pitchFamily="34" charset="0"/>
            </a:endParaRPr>
          </a:p>
          <a:p>
            <a:r>
              <a:rPr lang="en-US" sz="1600" i="1" dirty="0" err="1" smtClean="0">
                <a:latin typeface="Tw Cen MT" panose="020B0602020104020603" pitchFamily="34" charset="0"/>
              </a:rPr>
              <a:t>Int</a:t>
            </a:r>
            <a:r>
              <a:rPr lang="en-US" sz="1600" i="1" dirty="0" smtClean="0">
                <a:latin typeface="Tw Cen MT" panose="020B0602020104020603" pitchFamily="34" charset="0"/>
              </a:rPr>
              <a:t> </a:t>
            </a:r>
            <a:r>
              <a:rPr lang="en-US" sz="1600" i="1" dirty="0" err="1" smtClean="0">
                <a:latin typeface="Tw Cen MT" panose="020B0602020104020603" pitchFamily="34" charset="0"/>
              </a:rPr>
              <a:t>buttonforhour</a:t>
            </a:r>
            <a:r>
              <a:rPr lang="en-US" sz="1600" i="1" dirty="0" smtClean="0">
                <a:latin typeface="Tw Cen MT" panose="020B0602020104020603" pitchFamily="34" charset="0"/>
              </a:rPr>
              <a:t> = 0,buttonformin = 0,buttonforexit = 0;</a:t>
            </a:r>
            <a:endParaRPr lang="en-US" sz="1600" i="1" dirty="0">
              <a:latin typeface="Tw Cen MT" panose="020B0602020104020603" pitchFamily="34" charset="0"/>
            </a:endParaRPr>
          </a:p>
          <a:p>
            <a:r>
              <a:rPr lang="en-US" sz="1600" i="1" dirty="0" err="1">
                <a:latin typeface="Tw Cen MT" panose="020B0602020104020603" pitchFamily="34" charset="0"/>
              </a:rPr>
              <a:t>int</a:t>
            </a:r>
            <a:r>
              <a:rPr lang="en-US" sz="1600" i="1" dirty="0">
                <a:latin typeface="Tw Cen MT" panose="020B0602020104020603" pitchFamily="34" charset="0"/>
              </a:rPr>
              <a:t> activate=0;</a:t>
            </a:r>
            <a:endParaRPr lang="en-US" sz="1600" i="1" dirty="0">
              <a:latin typeface="Tw Cen MT" panose="020B0602020104020603" pitchFamily="34" charset="0"/>
            </a:endParaRPr>
          </a:p>
          <a:p>
            <a:r>
              <a:rPr lang="en-US" sz="1600" i="1" dirty="0">
                <a:latin typeface="Tw Cen MT" panose="020B0602020104020603" pitchFamily="34" charset="0"/>
              </a:rPr>
              <a:t> Time t;</a:t>
            </a:r>
            <a:endParaRPr lang="en-US" sz="1600" i="1" dirty="0">
              <a:latin typeface="Tw Cen MT" panose="020B0602020104020603" pitchFamily="34" charset="0"/>
            </a:endParaRPr>
          </a:p>
          <a:p>
            <a:r>
              <a:rPr lang="en-US" sz="1600" i="1" dirty="0">
                <a:latin typeface="Tw Cen MT" panose="020B0602020104020603" pitchFamily="34" charset="0"/>
              </a:rPr>
              <a:t>// Motor connections</a:t>
            </a:r>
            <a:endParaRPr lang="en-US" sz="1600" i="1" dirty="0">
              <a:latin typeface="Tw Cen MT" panose="020B0602020104020603" pitchFamily="34" charset="0"/>
            </a:endParaRPr>
          </a:p>
          <a:p>
            <a:r>
              <a:rPr lang="en-US" sz="1600" i="1" dirty="0" err="1">
                <a:latin typeface="Tw Cen MT" panose="020B0602020104020603" pitchFamily="34" charset="0"/>
              </a:rPr>
              <a:t>int</a:t>
            </a:r>
            <a:r>
              <a:rPr lang="en-US" sz="1600" i="1" dirty="0">
                <a:latin typeface="Tw Cen MT" panose="020B0602020104020603" pitchFamily="34" charset="0"/>
              </a:rPr>
              <a:t> </a:t>
            </a:r>
            <a:r>
              <a:rPr lang="en-US" sz="1600" i="1" dirty="0" err="1">
                <a:latin typeface="Tw Cen MT" panose="020B0602020104020603" pitchFamily="34" charset="0"/>
              </a:rPr>
              <a:t>enA</a:t>
            </a:r>
            <a:r>
              <a:rPr lang="en-US" sz="1600" i="1" dirty="0">
                <a:latin typeface="Tw Cen MT" panose="020B0602020104020603" pitchFamily="34" charset="0"/>
              </a:rPr>
              <a:t> = 5;</a:t>
            </a:r>
            <a:endParaRPr lang="en-US" sz="1600" i="1" dirty="0">
              <a:latin typeface="Tw Cen MT" panose="020B0602020104020603" pitchFamily="34" charset="0"/>
            </a:endParaRPr>
          </a:p>
          <a:p>
            <a:r>
              <a:rPr lang="en-US" sz="1600" i="1" dirty="0" err="1">
                <a:latin typeface="Tw Cen MT" panose="020B0602020104020603" pitchFamily="34" charset="0"/>
              </a:rPr>
              <a:t>int</a:t>
            </a:r>
            <a:r>
              <a:rPr lang="en-US" sz="1600" i="1" dirty="0">
                <a:latin typeface="Tw Cen MT" panose="020B0602020104020603" pitchFamily="34" charset="0"/>
              </a:rPr>
              <a:t> in1 = 12;</a:t>
            </a:r>
            <a:endParaRPr lang="en-US" sz="1600" i="1" dirty="0">
              <a:latin typeface="Tw Cen MT" panose="020B0602020104020603" pitchFamily="34" charset="0"/>
            </a:endParaRPr>
          </a:p>
          <a:p>
            <a:r>
              <a:rPr lang="en-US" sz="1600" i="1" dirty="0" err="1">
                <a:latin typeface="Tw Cen MT" panose="020B0602020104020603" pitchFamily="34" charset="0"/>
              </a:rPr>
              <a:t>int</a:t>
            </a:r>
            <a:r>
              <a:rPr lang="en-US" sz="1600" i="1" dirty="0">
                <a:latin typeface="Tw Cen MT" panose="020B0602020104020603" pitchFamily="34" charset="0"/>
              </a:rPr>
              <a:t> in2 = 13;</a:t>
            </a:r>
            <a:endParaRPr lang="en-US" sz="1600" i="1" dirty="0">
              <a:latin typeface="Tw Cen MT" panose="020B0602020104020603" pitchFamily="34" charset="0"/>
            </a:endParaRPr>
          </a:p>
          <a:p>
            <a:endParaRPr lang="en-US" sz="1600" i="1" dirty="0">
              <a:latin typeface="Tw Cen MT" panose="020B0602020104020603" pitchFamily="34" charset="0"/>
            </a:endParaRPr>
          </a:p>
          <a:p>
            <a:endParaRPr lang="en-US" sz="1600" i="1" dirty="0">
              <a:latin typeface="Tw Cen MT" panose="020B0602020104020603" pitchFamily="34" charset="0"/>
            </a:endParaRPr>
          </a:p>
        </p:txBody>
      </p:sp>
      <p:cxnSp>
        <p:nvCxnSpPr>
          <p:cNvPr id="8" name="Straight Connector 7"/>
          <p:cNvCxnSpPr/>
          <p:nvPr/>
        </p:nvCxnSpPr>
        <p:spPr>
          <a:xfrm flipV="1">
            <a:off x="1008572" y="295104"/>
            <a:ext cx="6671685" cy="28037"/>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737991" y="1991227"/>
            <a:ext cx="20782" cy="4588008"/>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716049" y="6579235"/>
            <a:ext cx="6717589" cy="60264"/>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6800571" y="295369"/>
            <a:ext cx="5181116" cy="6501776"/>
            <a:chOff x="6773674" y="356301"/>
            <a:chExt cx="4859334" cy="6097972"/>
          </a:xfrm>
        </p:grpSpPr>
        <p:grpSp>
          <p:nvGrpSpPr>
            <p:cNvPr id="54" name="Group 53"/>
            <p:cNvGrpSpPr/>
            <p:nvPr/>
          </p:nvGrpSpPr>
          <p:grpSpPr>
            <a:xfrm>
              <a:off x="6773674" y="356301"/>
              <a:ext cx="4859334" cy="6097972"/>
              <a:chOff x="2108876" y="-254984"/>
              <a:chExt cx="4825324" cy="6055293"/>
            </a:xfrm>
          </p:grpSpPr>
          <p:sp>
            <p:nvSpPr>
              <p:cNvPr id="10" name="Oval 9"/>
              <p:cNvSpPr/>
              <p:nvPr/>
            </p:nvSpPr>
            <p:spPr>
              <a:xfrm>
                <a:off x="2502607" y="2380704"/>
                <a:ext cx="1932818" cy="1932818"/>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2316757" y="1451461"/>
                <a:ext cx="1932818" cy="1932818"/>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a:off x="4918641" y="2027592"/>
                <a:ext cx="1932818" cy="1932818"/>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2676236" y="2877841"/>
                <a:ext cx="780583" cy="780583"/>
                <a:chOff x="1904538" y="1683642"/>
                <a:chExt cx="667674" cy="667674"/>
              </a:xfrm>
            </p:grpSpPr>
            <p:sp>
              <p:nvSpPr>
                <p:cNvPr id="24" name="Oval 23"/>
                <p:cNvSpPr/>
                <p:nvPr/>
              </p:nvSpPr>
              <p:spPr>
                <a:xfrm>
                  <a:off x="1904538" y="1683642"/>
                  <a:ext cx="667674" cy="667674"/>
                </a:xfrm>
                <a:prstGeom prst="ellipse">
                  <a:avLst/>
                </a:prstGeom>
                <a:solidFill>
                  <a:srgbClr val="EFBD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056938" y="1836042"/>
                  <a:ext cx="362874" cy="36287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p:cNvGrpSpPr/>
              <p:nvPr/>
            </p:nvGrpSpPr>
            <p:grpSpPr>
              <a:xfrm>
                <a:off x="5950876" y="2862755"/>
                <a:ext cx="780583" cy="780583"/>
                <a:chOff x="1904538" y="1683642"/>
                <a:chExt cx="667674" cy="667674"/>
              </a:xfrm>
            </p:grpSpPr>
            <p:sp>
              <p:nvSpPr>
                <p:cNvPr id="29" name="Oval 28"/>
                <p:cNvSpPr/>
                <p:nvPr/>
              </p:nvSpPr>
              <p:spPr>
                <a:xfrm>
                  <a:off x="1904538" y="1683642"/>
                  <a:ext cx="667674" cy="667674"/>
                </a:xfrm>
                <a:prstGeom prst="ellipse">
                  <a:avLst/>
                </a:prstGeom>
                <a:solidFill>
                  <a:srgbClr val="EFBD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2056938" y="1836042"/>
                  <a:ext cx="362874" cy="36287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p:cNvGrpSpPr/>
              <p:nvPr/>
            </p:nvGrpSpPr>
            <p:grpSpPr>
              <a:xfrm>
                <a:off x="2108876" y="-254984"/>
                <a:ext cx="4825324" cy="6055293"/>
                <a:chOff x="4418250" y="1322112"/>
                <a:chExt cx="1884230" cy="2364518"/>
              </a:xfrm>
            </p:grpSpPr>
            <p:sp>
              <p:nvSpPr>
                <p:cNvPr id="4" name="Rectangle: Rounded Corners 3"/>
                <p:cNvSpPr/>
                <p:nvPr/>
              </p:nvSpPr>
              <p:spPr>
                <a:xfrm>
                  <a:off x="4775200" y="1886858"/>
                  <a:ext cx="1306286" cy="1799772"/>
                </a:xfrm>
                <a:prstGeom prst="roundRect">
                  <a:avLst>
                    <a:gd name="adj" fmla="val 50000"/>
                  </a:avLst>
                </a:prstGeom>
                <a:solidFill>
                  <a:srgbClr val="EFBD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p:cNvSpPr/>
                <p:nvPr/>
              </p:nvSpPr>
              <p:spPr>
                <a:xfrm>
                  <a:off x="4418250" y="1322112"/>
                  <a:ext cx="1149329" cy="1149329"/>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297713" y="1618345"/>
                  <a:ext cx="754742" cy="754742"/>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838016" y="2051954"/>
                  <a:ext cx="464464" cy="464464"/>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p:cNvGrpSpPr/>
              <p:nvPr/>
            </p:nvGrpSpPr>
            <p:grpSpPr>
              <a:xfrm>
                <a:off x="3041066" y="2313511"/>
                <a:ext cx="3308109" cy="1596767"/>
                <a:chOff x="6357261" y="2590801"/>
                <a:chExt cx="2334990" cy="1127058"/>
              </a:xfrm>
            </p:grpSpPr>
            <p:grpSp>
              <p:nvGrpSpPr>
                <p:cNvPr id="14" name="Group 13"/>
                <p:cNvGrpSpPr/>
                <p:nvPr/>
              </p:nvGrpSpPr>
              <p:grpSpPr>
                <a:xfrm>
                  <a:off x="6357261" y="2590801"/>
                  <a:ext cx="1123950" cy="1126022"/>
                  <a:chOff x="6648450" y="2636353"/>
                  <a:chExt cx="1123950" cy="1126022"/>
                </a:xfrm>
              </p:grpSpPr>
              <p:sp>
                <p:nvSpPr>
                  <p:cNvPr id="15" name="Rectangle 12"/>
                  <p:cNvSpPr/>
                  <p:nvPr/>
                </p:nvSpPr>
                <p:spPr>
                  <a:xfrm rot="18874894">
                    <a:off x="6634923" y="2945813"/>
                    <a:ext cx="836612" cy="2176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ircle: Hollow 11"/>
                  <p:cNvSpPr/>
                  <p:nvPr/>
                </p:nvSpPr>
                <p:spPr>
                  <a:xfrm>
                    <a:off x="6648450" y="2638425"/>
                    <a:ext cx="1123950" cy="1123950"/>
                  </a:xfrm>
                  <a:prstGeom prst="donut">
                    <a:avLst>
                      <a:gd name="adj" fmla="val 11398"/>
                    </a:avLst>
                  </a:prstGeom>
                  <a:solidFill>
                    <a:srgbClr val="A91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 name="Group 16"/>
                <p:cNvGrpSpPr/>
                <p:nvPr/>
              </p:nvGrpSpPr>
              <p:grpSpPr>
                <a:xfrm>
                  <a:off x="7568301" y="2591837"/>
                  <a:ext cx="1123950" cy="1126022"/>
                  <a:chOff x="6648450" y="2636353"/>
                  <a:chExt cx="1123950" cy="1126022"/>
                </a:xfrm>
              </p:grpSpPr>
              <p:sp>
                <p:nvSpPr>
                  <p:cNvPr id="18" name="Rectangle 15"/>
                  <p:cNvSpPr/>
                  <p:nvPr/>
                </p:nvSpPr>
                <p:spPr>
                  <a:xfrm rot="18874894">
                    <a:off x="6634923" y="2945813"/>
                    <a:ext cx="836612" cy="2176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ircle: Hollow 16"/>
                  <p:cNvSpPr/>
                  <p:nvPr/>
                </p:nvSpPr>
                <p:spPr>
                  <a:xfrm>
                    <a:off x="6648450" y="2638425"/>
                    <a:ext cx="1123950" cy="1123950"/>
                  </a:xfrm>
                  <a:prstGeom prst="donut">
                    <a:avLst>
                      <a:gd name="adj" fmla="val 11398"/>
                    </a:avLst>
                  </a:prstGeom>
                  <a:solidFill>
                    <a:srgbClr val="A91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1" name="Rectangle 17"/>
                <p:cNvSpPr/>
                <p:nvPr/>
              </p:nvSpPr>
              <p:spPr>
                <a:xfrm>
                  <a:off x="7411703" y="2968172"/>
                  <a:ext cx="227348" cy="247820"/>
                </a:xfrm>
                <a:prstGeom prst="rect">
                  <a:avLst/>
                </a:prstGeom>
                <a:solidFill>
                  <a:srgbClr val="A91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40"/>
              <p:cNvGrpSpPr/>
              <p:nvPr/>
            </p:nvGrpSpPr>
            <p:grpSpPr>
              <a:xfrm>
                <a:off x="4238975" y="4388605"/>
                <a:ext cx="939450" cy="630396"/>
                <a:chOff x="8004313" y="3240477"/>
                <a:chExt cx="1749286" cy="1173820"/>
              </a:xfrm>
            </p:grpSpPr>
            <p:sp>
              <p:nvSpPr>
                <p:cNvPr id="34" name="Freeform: Shape 33"/>
                <p:cNvSpPr/>
                <p:nvPr/>
              </p:nvSpPr>
              <p:spPr>
                <a:xfrm>
                  <a:off x="8004313" y="3241908"/>
                  <a:ext cx="1749286" cy="1172389"/>
                </a:xfrm>
                <a:custGeom>
                  <a:avLst/>
                  <a:gdLst>
                    <a:gd name="connsiteX0" fmla="*/ 55478 w 1749286"/>
                    <a:gd name="connsiteY0" fmla="*/ 0 h 1172389"/>
                    <a:gd name="connsiteX1" fmla="*/ 1693808 w 1749286"/>
                    <a:gd name="connsiteY1" fmla="*/ 0 h 1172389"/>
                    <a:gd name="connsiteX2" fmla="*/ 1731516 w 1749286"/>
                    <a:gd name="connsiteY2" fmla="*/ 121475 h 1172389"/>
                    <a:gd name="connsiteX3" fmla="*/ 1749286 w 1749286"/>
                    <a:gd name="connsiteY3" fmla="*/ 297746 h 1172389"/>
                    <a:gd name="connsiteX4" fmla="*/ 874643 w 1749286"/>
                    <a:gd name="connsiteY4" fmla="*/ 1172389 h 1172389"/>
                    <a:gd name="connsiteX5" fmla="*/ 0 w 1749286"/>
                    <a:gd name="connsiteY5" fmla="*/ 297746 h 1172389"/>
                    <a:gd name="connsiteX6" fmla="*/ 17770 w 1749286"/>
                    <a:gd name="connsiteY6" fmla="*/ 121475 h 117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286" h="1172389">
                      <a:moveTo>
                        <a:pt x="55478" y="0"/>
                      </a:moveTo>
                      <a:lnTo>
                        <a:pt x="1693808" y="0"/>
                      </a:lnTo>
                      <a:lnTo>
                        <a:pt x="1731516" y="121475"/>
                      </a:lnTo>
                      <a:cubicBezTo>
                        <a:pt x="1743167" y="178412"/>
                        <a:pt x="1749286" y="237365"/>
                        <a:pt x="1749286" y="297746"/>
                      </a:cubicBezTo>
                      <a:cubicBezTo>
                        <a:pt x="1749286" y="780798"/>
                        <a:pt x="1357695" y="1172389"/>
                        <a:pt x="874643" y="1172389"/>
                      </a:cubicBezTo>
                      <a:cubicBezTo>
                        <a:pt x="391591" y="1172389"/>
                        <a:pt x="0" y="780798"/>
                        <a:pt x="0" y="297746"/>
                      </a:cubicBezTo>
                      <a:cubicBezTo>
                        <a:pt x="0" y="237365"/>
                        <a:pt x="6119" y="178412"/>
                        <a:pt x="17770" y="121475"/>
                      </a:cubicBezTo>
                      <a:close/>
                    </a:path>
                  </a:pathLst>
                </a:cu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p:cNvSpPr/>
                <p:nvPr/>
              </p:nvSpPr>
              <p:spPr>
                <a:xfrm>
                  <a:off x="8004313" y="3240477"/>
                  <a:ext cx="1749286" cy="450537"/>
                </a:xfrm>
                <a:custGeom>
                  <a:avLst/>
                  <a:gdLst>
                    <a:gd name="connsiteX0" fmla="*/ 55478 w 1749286"/>
                    <a:gd name="connsiteY0" fmla="*/ 0 h 450538"/>
                    <a:gd name="connsiteX1" fmla="*/ 1693808 w 1749286"/>
                    <a:gd name="connsiteY1" fmla="*/ 0 h 450538"/>
                    <a:gd name="connsiteX2" fmla="*/ 1731516 w 1749286"/>
                    <a:gd name="connsiteY2" fmla="*/ 121475 h 450538"/>
                    <a:gd name="connsiteX3" fmla="*/ 1749286 w 1749286"/>
                    <a:gd name="connsiteY3" fmla="*/ 297746 h 450538"/>
                    <a:gd name="connsiteX4" fmla="*/ 1733883 w 1749286"/>
                    <a:gd name="connsiteY4" fmla="*/ 450538 h 450538"/>
                    <a:gd name="connsiteX5" fmla="*/ 15403 w 1749286"/>
                    <a:gd name="connsiteY5" fmla="*/ 450538 h 450538"/>
                    <a:gd name="connsiteX6" fmla="*/ 0 w 1749286"/>
                    <a:gd name="connsiteY6" fmla="*/ 297746 h 450538"/>
                    <a:gd name="connsiteX7" fmla="*/ 17770 w 1749286"/>
                    <a:gd name="connsiteY7" fmla="*/ 121475 h 45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286" h="450538">
                      <a:moveTo>
                        <a:pt x="55478" y="0"/>
                      </a:moveTo>
                      <a:lnTo>
                        <a:pt x="1693808" y="0"/>
                      </a:lnTo>
                      <a:lnTo>
                        <a:pt x="1731516" y="121475"/>
                      </a:lnTo>
                      <a:cubicBezTo>
                        <a:pt x="1743167" y="178412"/>
                        <a:pt x="1749286" y="237365"/>
                        <a:pt x="1749286" y="297746"/>
                      </a:cubicBezTo>
                      <a:lnTo>
                        <a:pt x="1733883" y="450538"/>
                      </a:lnTo>
                      <a:lnTo>
                        <a:pt x="15403" y="450538"/>
                      </a:lnTo>
                      <a:lnTo>
                        <a:pt x="0" y="297746"/>
                      </a:lnTo>
                      <a:cubicBezTo>
                        <a:pt x="0" y="237365"/>
                        <a:pt x="6119" y="178412"/>
                        <a:pt x="17770" y="12147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p:cNvSpPr/>
                <p:nvPr/>
              </p:nvSpPr>
              <p:spPr>
                <a:xfrm>
                  <a:off x="8172239" y="3829025"/>
                  <a:ext cx="1413434" cy="585272"/>
                </a:xfrm>
                <a:custGeom>
                  <a:avLst/>
                  <a:gdLst>
                    <a:gd name="connsiteX0" fmla="*/ 706717 w 1413434"/>
                    <a:gd name="connsiteY0" fmla="*/ 0 h 585272"/>
                    <a:gd name="connsiteX1" fmla="*/ 1269272 w 1413434"/>
                    <a:gd name="connsiteY1" fmla="*/ 131270 h 585272"/>
                    <a:gd name="connsiteX2" fmla="*/ 1413434 w 1413434"/>
                    <a:gd name="connsiteY2" fmla="*/ 222134 h 585272"/>
                    <a:gd name="connsiteX3" fmla="*/ 1325183 w 1413434"/>
                    <a:gd name="connsiteY3" fmla="*/ 329095 h 585272"/>
                    <a:gd name="connsiteX4" fmla="*/ 706717 w 1413434"/>
                    <a:gd name="connsiteY4" fmla="*/ 585272 h 585272"/>
                    <a:gd name="connsiteX5" fmla="*/ 88251 w 1413434"/>
                    <a:gd name="connsiteY5" fmla="*/ 329095 h 585272"/>
                    <a:gd name="connsiteX6" fmla="*/ 0 w 1413434"/>
                    <a:gd name="connsiteY6" fmla="*/ 222134 h 585272"/>
                    <a:gd name="connsiteX7" fmla="*/ 144162 w 1413434"/>
                    <a:gd name="connsiteY7" fmla="*/ 131270 h 585272"/>
                    <a:gd name="connsiteX8" fmla="*/ 706717 w 1413434"/>
                    <a:gd name="connsiteY8" fmla="*/ 0 h 58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3434" h="585272">
                      <a:moveTo>
                        <a:pt x="706717" y="0"/>
                      </a:moveTo>
                      <a:cubicBezTo>
                        <a:pt x="915100" y="0"/>
                        <a:pt x="1108688" y="48393"/>
                        <a:pt x="1269272" y="131270"/>
                      </a:cubicBezTo>
                      <a:lnTo>
                        <a:pt x="1413434" y="222134"/>
                      </a:lnTo>
                      <a:lnTo>
                        <a:pt x="1325183" y="329095"/>
                      </a:lnTo>
                      <a:cubicBezTo>
                        <a:pt x="1166904" y="487374"/>
                        <a:pt x="948243" y="585272"/>
                        <a:pt x="706717" y="585272"/>
                      </a:cubicBezTo>
                      <a:cubicBezTo>
                        <a:pt x="465191" y="585272"/>
                        <a:pt x="246531" y="487374"/>
                        <a:pt x="88251" y="329095"/>
                      </a:cubicBezTo>
                      <a:lnTo>
                        <a:pt x="0" y="222134"/>
                      </a:lnTo>
                      <a:lnTo>
                        <a:pt x="144162" y="131270"/>
                      </a:lnTo>
                      <a:cubicBezTo>
                        <a:pt x="304747" y="48393"/>
                        <a:pt x="498334" y="0"/>
                        <a:pt x="706717" y="0"/>
                      </a:cubicBezTo>
                      <a:close/>
                    </a:path>
                  </a:pathLst>
                </a:custGeom>
                <a:solidFill>
                  <a:srgbClr val="CB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p:cNvGrpSpPr/>
              <p:nvPr/>
            </p:nvGrpSpPr>
            <p:grpSpPr>
              <a:xfrm>
                <a:off x="4337849" y="3873860"/>
                <a:ext cx="714342" cy="216432"/>
                <a:chOff x="3624452" y="4401772"/>
                <a:chExt cx="579455" cy="175564"/>
              </a:xfrm>
            </p:grpSpPr>
            <p:sp>
              <p:nvSpPr>
                <p:cNvPr id="42" name="Oval 41"/>
                <p:cNvSpPr/>
                <p:nvPr/>
              </p:nvSpPr>
              <p:spPr>
                <a:xfrm>
                  <a:off x="3624452" y="4401772"/>
                  <a:ext cx="175564" cy="17556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028343" y="4401772"/>
                  <a:ext cx="175564" cy="17556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p:cNvSpPr/>
              <p:nvPr/>
            </p:nvSpPr>
            <p:spPr>
              <a:xfrm>
                <a:off x="3659447" y="2960697"/>
                <a:ext cx="381000" cy="381000"/>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5433620" y="2956474"/>
                <a:ext cx="381000" cy="381000"/>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p:cNvGrpSpPr/>
            <p:nvPr/>
          </p:nvGrpSpPr>
          <p:grpSpPr>
            <a:xfrm>
              <a:off x="7177907" y="679565"/>
              <a:ext cx="1129840" cy="1729043"/>
              <a:chOff x="7177907" y="679565"/>
              <a:chExt cx="1129840" cy="1729043"/>
            </a:xfrm>
          </p:grpSpPr>
          <p:sp>
            <p:nvSpPr>
              <p:cNvPr id="56" name="Arc 55"/>
              <p:cNvSpPr/>
              <p:nvPr/>
            </p:nvSpPr>
            <p:spPr>
              <a:xfrm rot="13099198">
                <a:off x="7356672" y="679565"/>
                <a:ext cx="951075" cy="1729043"/>
              </a:xfrm>
              <a:prstGeom prst="arc">
                <a:avLst>
                  <a:gd name="adj1" fmla="val 19302487"/>
                  <a:gd name="adj2" fmla="val 4184738"/>
                </a:avLst>
              </a:prstGeom>
              <a:ln w="1873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Oval 56"/>
              <p:cNvSpPr/>
              <p:nvPr/>
            </p:nvSpPr>
            <p:spPr>
              <a:xfrm rot="235400">
                <a:off x="7177907" y="1457722"/>
                <a:ext cx="188540" cy="188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rot="235400">
                <a:off x="7962504" y="725701"/>
                <a:ext cx="188540" cy="188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83" name="Group 82"/>
          <p:cNvGrpSpPr/>
          <p:nvPr/>
        </p:nvGrpSpPr>
        <p:grpSpPr>
          <a:xfrm>
            <a:off x="148157" y="284831"/>
            <a:ext cx="1362074" cy="1824723"/>
            <a:chOff x="2384056" y="35694"/>
            <a:chExt cx="1362074" cy="1824723"/>
          </a:xfrm>
        </p:grpSpPr>
        <p:sp>
          <p:nvSpPr>
            <p:cNvPr id="84" name="Oval 83"/>
            <p:cNvSpPr/>
            <p:nvPr/>
          </p:nvSpPr>
          <p:spPr>
            <a:xfrm>
              <a:off x="3023529" y="1229811"/>
              <a:ext cx="89564" cy="10029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p:cNvSpPr txBox="1"/>
            <p:nvPr/>
          </p:nvSpPr>
          <p:spPr>
            <a:xfrm>
              <a:off x="2384056" y="1337197"/>
              <a:ext cx="1362074" cy="523220"/>
            </a:xfrm>
            <a:prstGeom prst="rect">
              <a:avLst/>
            </a:prstGeom>
            <a:solidFill>
              <a:schemeClr val="bg1">
                <a:lumMod val="85000"/>
              </a:schemeClr>
            </a:solidFill>
          </p:spPr>
          <p:txBody>
            <a:bodyPr wrap="square" rtlCol="0">
              <a:spAutoFit/>
            </a:bodyPr>
            <a:lstStyle/>
            <a:p>
              <a:pPr algn="ctr"/>
              <a:r>
                <a:rPr lang="en-US" sz="28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w Cen MT" panose="020B0602020104020603" pitchFamily="34" charset="0"/>
                </a:rPr>
                <a:t>SET UP</a:t>
              </a:r>
              <a:endParaRPr lang="en-US" sz="28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w Cen MT" panose="020B0602020104020603" pitchFamily="34" charset="0"/>
              </a:endParaRPr>
            </a:p>
          </p:txBody>
        </p:sp>
        <p:sp>
          <p:nvSpPr>
            <p:cNvPr id="86" name="Teardrop 85"/>
            <p:cNvSpPr/>
            <p:nvPr/>
          </p:nvSpPr>
          <p:spPr>
            <a:xfrm rot="8100000">
              <a:off x="2685552" y="35694"/>
              <a:ext cx="759080" cy="850025"/>
            </a:xfrm>
            <a:prstGeom prst="teardrop">
              <a:avLst>
                <a:gd name="adj" fmla="val 109962"/>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p:cNvSpPr/>
            <p:nvPr/>
          </p:nvSpPr>
          <p:spPr>
            <a:xfrm>
              <a:off x="2801198" y="164294"/>
              <a:ext cx="529398" cy="5928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1510231" y="751191"/>
            <a:ext cx="3153209" cy="4524315"/>
          </a:xfrm>
          <a:prstGeom prst="rect">
            <a:avLst/>
          </a:prstGeom>
          <a:noFill/>
        </p:spPr>
        <p:txBody>
          <a:bodyPr wrap="square" rtlCol="0">
            <a:spAutoFit/>
          </a:bodyPr>
          <a:lstStyle/>
          <a:p>
            <a:r>
              <a:rPr lang="en-US" sz="1600" i="1" dirty="0" err="1">
                <a:latin typeface="Tw Cen MT" panose="020B0602020104020603" pitchFamily="34" charset="0"/>
              </a:rPr>
              <a:t>pinMode</a:t>
            </a:r>
            <a:r>
              <a:rPr lang="en-US" sz="1600" i="1" dirty="0">
                <a:latin typeface="Tw Cen MT" panose="020B0602020104020603" pitchFamily="34" charset="0"/>
              </a:rPr>
              <a:t>(</a:t>
            </a:r>
            <a:r>
              <a:rPr lang="en-US" sz="1600" i="1" dirty="0" err="1">
                <a:latin typeface="Tw Cen MT" panose="020B0602020104020603" pitchFamily="34" charset="0"/>
              </a:rPr>
              <a:t>pset</a:t>
            </a:r>
            <a:r>
              <a:rPr lang="en-US" sz="1600" i="1" dirty="0">
                <a:latin typeface="Tw Cen MT" panose="020B0602020104020603" pitchFamily="34" charset="0"/>
              </a:rPr>
              <a:t>, INPUT);</a:t>
            </a:r>
            <a:endParaRPr lang="en-US" sz="1600" i="1" dirty="0">
              <a:latin typeface="Tw Cen MT" panose="020B0602020104020603" pitchFamily="34" charset="0"/>
            </a:endParaRPr>
          </a:p>
          <a:p>
            <a:r>
              <a:rPr lang="en-US" sz="1600" i="1" dirty="0">
                <a:latin typeface="Tw Cen MT" panose="020B0602020104020603" pitchFamily="34" charset="0"/>
              </a:rPr>
              <a:t> </a:t>
            </a:r>
            <a:r>
              <a:rPr lang="en-US" sz="1600" i="1" dirty="0" err="1">
                <a:latin typeface="Tw Cen MT" panose="020B0602020104020603" pitchFamily="34" charset="0"/>
              </a:rPr>
              <a:t>pinMode</a:t>
            </a:r>
            <a:r>
              <a:rPr lang="en-US" sz="1600" i="1" dirty="0">
                <a:latin typeface="Tw Cen MT" panose="020B0602020104020603" pitchFamily="34" charset="0"/>
              </a:rPr>
              <a:t>(</a:t>
            </a:r>
            <a:r>
              <a:rPr lang="en-US" sz="1600" i="1" dirty="0" err="1">
                <a:latin typeface="Tw Cen MT" panose="020B0602020104020603" pitchFamily="34" charset="0"/>
              </a:rPr>
              <a:t>phour</a:t>
            </a:r>
            <a:r>
              <a:rPr lang="en-US" sz="1600" i="1" dirty="0">
                <a:latin typeface="Tw Cen MT" panose="020B0602020104020603" pitchFamily="34" charset="0"/>
              </a:rPr>
              <a:t>, INPUT);</a:t>
            </a:r>
            <a:endParaRPr lang="en-US" sz="1600" i="1" dirty="0">
              <a:latin typeface="Tw Cen MT" panose="020B0602020104020603" pitchFamily="34" charset="0"/>
            </a:endParaRPr>
          </a:p>
          <a:p>
            <a:r>
              <a:rPr lang="en-US" sz="1600" i="1" dirty="0">
                <a:latin typeface="Tw Cen MT" panose="020B0602020104020603" pitchFamily="34" charset="0"/>
              </a:rPr>
              <a:t> </a:t>
            </a:r>
            <a:r>
              <a:rPr lang="en-US" sz="1600" i="1" dirty="0" err="1">
                <a:latin typeface="Tw Cen MT" panose="020B0602020104020603" pitchFamily="34" charset="0"/>
              </a:rPr>
              <a:t>pinMode</a:t>
            </a:r>
            <a:r>
              <a:rPr lang="en-US" sz="1600" i="1" dirty="0">
                <a:latin typeface="Tw Cen MT" panose="020B0602020104020603" pitchFamily="34" charset="0"/>
              </a:rPr>
              <a:t>(</a:t>
            </a:r>
            <a:r>
              <a:rPr lang="en-US" sz="1600" i="1" dirty="0" err="1">
                <a:latin typeface="Tw Cen MT" panose="020B0602020104020603" pitchFamily="34" charset="0"/>
              </a:rPr>
              <a:t>pmin</a:t>
            </a:r>
            <a:r>
              <a:rPr lang="en-US" sz="1600" i="1" dirty="0">
                <a:latin typeface="Tw Cen MT" panose="020B0602020104020603" pitchFamily="34" charset="0"/>
              </a:rPr>
              <a:t>, INPUT);</a:t>
            </a:r>
            <a:endParaRPr lang="en-US" sz="1600" i="1" dirty="0">
              <a:latin typeface="Tw Cen MT" panose="020B0602020104020603" pitchFamily="34" charset="0"/>
            </a:endParaRPr>
          </a:p>
          <a:p>
            <a:r>
              <a:rPr lang="en-US" sz="1600" i="1" dirty="0">
                <a:latin typeface="Tw Cen MT" panose="020B0602020104020603" pitchFamily="34" charset="0"/>
              </a:rPr>
              <a:t> </a:t>
            </a:r>
            <a:r>
              <a:rPr lang="en-US" sz="1600" i="1" dirty="0" err="1">
                <a:latin typeface="Tw Cen MT" panose="020B0602020104020603" pitchFamily="34" charset="0"/>
              </a:rPr>
              <a:t>pinMode</a:t>
            </a:r>
            <a:r>
              <a:rPr lang="en-US" sz="1600" i="1" dirty="0">
                <a:latin typeface="Tw Cen MT" panose="020B0602020104020603" pitchFamily="34" charset="0"/>
              </a:rPr>
              <a:t>(</a:t>
            </a:r>
            <a:r>
              <a:rPr lang="en-US" sz="1600" i="1" dirty="0" err="1">
                <a:latin typeface="Tw Cen MT" panose="020B0602020104020603" pitchFamily="34" charset="0"/>
              </a:rPr>
              <a:t>pexit</a:t>
            </a:r>
            <a:r>
              <a:rPr lang="en-US" sz="1600" i="1" dirty="0">
                <a:latin typeface="Tw Cen MT" panose="020B0602020104020603" pitchFamily="34" charset="0"/>
              </a:rPr>
              <a:t>, INPUT);</a:t>
            </a:r>
            <a:endParaRPr lang="en-US" sz="1600" i="1" dirty="0">
              <a:latin typeface="Tw Cen MT" panose="020B0602020104020603" pitchFamily="34" charset="0"/>
            </a:endParaRPr>
          </a:p>
          <a:p>
            <a:r>
              <a:rPr lang="en-US" sz="1600" i="1" dirty="0">
                <a:latin typeface="Tw Cen MT" panose="020B0602020104020603" pitchFamily="34" charset="0"/>
              </a:rPr>
              <a:t> // Set the clock to </a:t>
            </a:r>
            <a:r>
              <a:rPr lang="en-US" sz="1600" i="1" dirty="0" smtClean="0">
                <a:latin typeface="Tw Cen MT" panose="020B0602020104020603" pitchFamily="34" charset="0"/>
              </a:rPr>
              <a:t>run-mode</a:t>
            </a:r>
            <a:endParaRPr lang="en-US" sz="1600" i="1" dirty="0">
              <a:latin typeface="Tw Cen MT" panose="020B0602020104020603" pitchFamily="34" charset="0"/>
            </a:endParaRPr>
          </a:p>
          <a:p>
            <a:r>
              <a:rPr lang="en-US" sz="1600" i="1" dirty="0">
                <a:latin typeface="Tw Cen MT" panose="020B0602020104020603" pitchFamily="34" charset="0"/>
              </a:rPr>
              <a:t> </a:t>
            </a:r>
            <a:r>
              <a:rPr lang="en-US" sz="1600" i="1" dirty="0" err="1">
                <a:latin typeface="Tw Cen MT" panose="020B0602020104020603" pitchFamily="34" charset="0"/>
              </a:rPr>
              <a:t>rtc.halt</a:t>
            </a:r>
            <a:r>
              <a:rPr lang="en-US" sz="1600" i="1" dirty="0">
                <a:latin typeface="Tw Cen MT" panose="020B0602020104020603" pitchFamily="34" charset="0"/>
              </a:rPr>
              <a:t>(false);</a:t>
            </a:r>
            <a:endParaRPr lang="en-US" sz="1600" i="1" dirty="0">
              <a:latin typeface="Tw Cen MT" panose="020B0602020104020603" pitchFamily="34" charset="0"/>
            </a:endParaRPr>
          </a:p>
          <a:p>
            <a:r>
              <a:rPr lang="en-US" sz="1600" i="1" dirty="0">
                <a:latin typeface="Tw Cen MT" panose="020B0602020104020603" pitchFamily="34" charset="0"/>
              </a:rPr>
              <a:t> </a:t>
            </a:r>
            <a:r>
              <a:rPr lang="en-US" sz="1600" i="1" dirty="0" err="1">
                <a:latin typeface="Tw Cen MT" panose="020B0602020104020603" pitchFamily="34" charset="0"/>
              </a:rPr>
              <a:t>rtc.writeProtect</a:t>
            </a:r>
            <a:r>
              <a:rPr lang="en-US" sz="1600" i="1" dirty="0">
                <a:latin typeface="Tw Cen MT" panose="020B0602020104020603" pitchFamily="34" charset="0"/>
              </a:rPr>
              <a:t>(false);</a:t>
            </a:r>
            <a:endParaRPr lang="en-US" sz="1600" i="1" dirty="0">
              <a:latin typeface="Tw Cen MT" panose="020B0602020104020603" pitchFamily="34" charset="0"/>
            </a:endParaRPr>
          </a:p>
          <a:p>
            <a:r>
              <a:rPr lang="en-US" sz="1600" i="1" dirty="0">
                <a:latin typeface="Tw Cen MT" panose="020B0602020104020603" pitchFamily="34" charset="0"/>
              </a:rPr>
              <a:t>// Set all the motor control pins to outputs</a:t>
            </a:r>
            <a:endParaRPr lang="en-US" sz="1600" i="1" dirty="0">
              <a:latin typeface="Tw Cen MT" panose="020B0602020104020603" pitchFamily="34" charset="0"/>
            </a:endParaRPr>
          </a:p>
          <a:p>
            <a:r>
              <a:rPr lang="en-US" sz="1600" i="1" dirty="0" err="1">
                <a:latin typeface="Tw Cen MT" panose="020B0602020104020603" pitchFamily="34" charset="0"/>
              </a:rPr>
              <a:t>pinMode</a:t>
            </a:r>
            <a:r>
              <a:rPr lang="en-US" sz="1600" i="1" dirty="0">
                <a:latin typeface="Tw Cen MT" panose="020B0602020104020603" pitchFamily="34" charset="0"/>
              </a:rPr>
              <a:t>(</a:t>
            </a:r>
            <a:r>
              <a:rPr lang="en-US" sz="1600" i="1" dirty="0" err="1">
                <a:latin typeface="Tw Cen MT" panose="020B0602020104020603" pitchFamily="34" charset="0"/>
              </a:rPr>
              <a:t>enA</a:t>
            </a:r>
            <a:r>
              <a:rPr lang="en-US" sz="1600" i="1" dirty="0">
                <a:latin typeface="Tw Cen MT" panose="020B0602020104020603" pitchFamily="34" charset="0"/>
              </a:rPr>
              <a:t>, OUTPUT);</a:t>
            </a:r>
            <a:endParaRPr lang="en-US" sz="1600" i="1" dirty="0">
              <a:latin typeface="Tw Cen MT" panose="020B0602020104020603" pitchFamily="34" charset="0"/>
            </a:endParaRPr>
          </a:p>
          <a:p>
            <a:r>
              <a:rPr lang="en-US" sz="1600" i="1" dirty="0" err="1">
                <a:latin typeface="Tw Cen MT" panose="020B0602020104020603" pitchFamily="34" charset="0"/>
              </a:rPr>
              <a:t>pinMode</a:t>
            </a:r>
            <a:r>
              <a:rPr lang="en-US" sz="1600" i="1" dirty="0">
                <a:latin typeface="Tw Cen MT" panose="020B0602020104020603" pitchFamily="34" charset="0"/>
              </a:rPr>
              <a:t>(in1, OUTPUT);</a:t>
            </a:r>
            <a:endParaRPr lang="en-US" sz="1600" i="1" dirty="0">
              <a:latin typeface="Tw Cen MT" panose="020B0602020104020603" pitchFamily="34" charset="0"/>
            </a:endParaRPr>
          </a:p>
          <a:p>
            <a:r>
              <a:rPr lang="en-US" sz="1600" i="1" dirty="0" err="1">
                <a:latin typeface="Tw Cen MT" panose="020B0602020104020603" pitchFamily="34" charset="0"/>
              </a:rPr>
              <a:t>pinMode</a:t>
            </a:r>
            <a:r>
              <a:rPr lang="en-US" sz="1600" i="1" dirty="0">
                <a:latin typeface="Tw Cen MT" panose="020B0602020104020603" pitchFamily="34" charset="0"/>
              </a:rPr>
              <a:t>(in2, OUTPUT);</a:t>
            </a:r>
            <a:endParaRPr lang="en-US" sz="1600" i="1" dirty="0">
              <a:latin typeface="Tw Cen MT" panose="020B0602020104020603" pitchFamily="34" charset="0"/>
            </a:endParaRPr>
          </a:p>
          <a:p>
            <a:endParaRPr lang="en-US" sz="1600" i="1" dirty="0">
              <a:latin typeface="Tw Cen MT" panose="020B0602020104020603" pitchFamily="34" charset="0"/>
            </a:endParaRPr>
          </a:p>
          <a:p>
            <a:r>
              <a:rPr lang="en-US" sz="1600" i="1" dirty="0">
                <a:latin typeface="Tw Cen MT" panose="020B0602020104020603" pitchFamily="34" charset="0"/>
              </a:rPr>
              <a:t>// Turn off motors - Initial state</a:t>
            </a:r>
            <a:endParaRPr lang="en-US" sz="1600" i="1" dirty="0">
              <a:latin typeface="Tw Cen MT" panose="020B0602020104020603" pitchFamily="34" charset="0"/>
            </a:endParaRPr>
          </a:p>
          <a:p>
            <a:r>
              <a:rPr lang="en-US" sz="1600" i="1" dirty="0" err="1">
                <a:latin typeface="Tw Cen MT" panose="020B0602020104020603" pitchFamily="34" charset="0"/>
              </a:rPr>
              <a:t>digitalWrite</a:t>
            </a:r>
            <a:r>
              <a:rPr lang="en-US" sz="1600" i="1" dirty="0">
                <a:latin typeface="Tw Cen MT" panose="020B0602020104020603" pitchFamily="34" charset="0"/>
              </a:rPr>
              <a:t>(in1, LOW);</a:t>
            </a:r>
            <a:endParaRPr lang="en-US" sz="1600" i="1" dirty="0">
              <a:latin typeface="Tw Cen MT" panose="020B0602020104020603" pitchFamily="34" charset="0"/>
            </a:endParaRPr>
          </a:p>
          <a:p>
            <a:r>
              <a:rPr lang="en-US" sz="1600" i="1" dirty="0" err="1">
                <a:latin typeface="Tw Cen MT" panose="020B0602020104020603" pitchFamily="34" charset="0"/>
              </a:rPr>
              <a:t>digitalWrite</a:t>
            </a:r>
            <a:r>
              <a:rPr lang="en-US" sz="1600" i="1" dirty="0">
                <a:latin typeface="Tw Cen MT" panose="020B0602020104020603" pitchFamily="34" charset="0"/>
              </a:rPr>
              <a:t>(in2, LOW</a:t>
            </a:r>
            <a:r>
              <a:rPr lang="en-US" sz="1600" i="1" dirty="0" smtClean="0">
                <a:latin typeface="Tw Cen MT" panose="020B0602020104020603" pitchFamily="34" charset="0"/>
              </a:rPr>
              <a:t>);</a:t>
            </a:r>
            <a:endParaRPr lang="en-US" sz="1600" i="1" dirty="0">
              <a:latin typeface="Tw Cen MT" panose="020B0602020104020603" pitchFamily="34" charset="0"/>
            </a:endParaRPr>
          </a:p>
          <a:p>
            <a:endParaRPr lang="en-US" sz="1600" i="1" dirty="0">
              <a:latin typeface="Tw Cen MT" panose="020B0602020104020603" pitchFamily="34" charset="0"/>
            </a:endParaRPr>
          </a:p>
          <a:p>
            <a:endParaRPr lang="en-US" sz="1600" i="1" dirty="0">
              <a:latin typeface="Tw Cen MT" panose="020B0602020104020603" pitchFamily="34" charset="0"/>
            </a:endParaRPr>
          </a:p>
        </p:txBody>
      </p:sp>
      <p:cxnSp>
        <p:nvCxnSpPr>
          <p:cNvPr id="88" name="Straight Connector 87"/>
          <p:cNvCxnSpPr/>
          <p:nvPr/>
        </p:nvCxnSpPr>
        <p:spPr>
          <a:xfrm flipH="1">
            <a:off x="832412" y="2109554"/>
            <a:ext cx="4104" cy="4588008"/>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796298" y="6647693"/>
            <a:ext cx="6755304" cy="30132"/>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877194" y="356281"/>
            <a:ext cx="6758211"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6800571" y="295369"/>
            <a:ext cx="5181116" cy="6501776"/>
            <a:chOff x="6773674" y="356301"/>
            <a:chExt cx="4859334" cy="6097972"/>
          </a:xfrm>
        </p:grpSpPr>
        <p:grpSp>
          <p:nvGrpSpPr>
            <p:cNvPr id="54" name="Group 53"/>
            <p:cNvGrpSpPr/>
            <p:nvPr/>
          </p:nvGrpSpPr>
          <p:grpSpPr>
            <a:xfrm>
              <a:off x="6773674" y="356301"/>
              <a:ext cx="4859334" cy="6097972"/>
              <a:chOff x="2108876" y="-254984"/>
              <a:chExt cx="4825324" cy="6055293"/>
            </a:xfrm>
          </p:grpSpPr>
          <p:sp>
            <p:nvSpPr>
              <p:cNvPr id="10" name="Oval 9"/>
              <p:cNvSpPr/>
              <p:nvPr/>
            </p:nvSpPr>
            <p:spPr>
              <a:xfrm>
                <a:off x="2502607" y="2380704"/>
                <a:ext cx="1932818" cy="1932818"/>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2316757" y="1451461"/>
                <a:ext cx="1932818" cy="1932818"/>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a:off x="4918641" y="2027592"/>
                <a:ext cx="1932818" cy="1932818"/>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2676236" y="2877841"/>
                <a:ext cx="780583" cy="780583"/>
                <a:chOff x="1904538" y="1683642"/>
                <a:chExt cx="667674" cy="667674"/>
              </a:xfrm>
            </p:grpSpPr>
            <p:sp>
              <p:nvSpPr>
                <p:cNvPr id="24" name="Oval 23"/>
                <p:cNvSpPr/>
                <p:nvPr/>
              </p:nvSpPr>
              <p:spPr>
                <a:xfrm>
                  <a:off x="1904538" y="1683642"/>
                  <a:ext cx="667674" cy="667674"/>
                </a:xfrm>
                <a:prstGeom prst="ellipse">
                  <a:avLst/>
                </a:prstGeom>
                <a:solidFill>
                  <a:srgbClr val="EFBD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056938" y="1836042"/>
                  <a:ext cx="362874" cy="36287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p:cNvGrpSpPr/>
              <p:nvPr/>
            </p:nvGrpSpPr>
            <p:grpSpPr>
              <a:xfrm>
                <a:off x="5950876" y="2862755"/>
                <a:ext cx="780583" cy="780583"/>
                <a:chOff x="1904538" y="1683642"/>
                <a:chExt cx="667674" cy="667674"/>
              </a:xfrm>
            </p:grpSpPr>
            <p:sp>
              <p:nvSpPr>
                <p:cNvPr id="29" name="Oval 28"/>
                <p:cNvSpPr/>
                <p:nvPr/>
              </p:nvSpPr>
              <p:spPr>
                <a:xfrm>
                  <a:off x="1904538" y="1683642"/>
                  <a:ext cx="667674" cy="667674"/>
                </a:xfrm>
                <a:prstGeom prst="ellipse">
                  <a:avLst/>
                </a:prstGeom>
                <a:solidFill>
                  <a:srgbClr val="EFBD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2056938" y="1836042"/>
                  <a:ext cx="362874" cy="36287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p:cNvGrpSpPr/>
              <p:nvPr/>
            </p:nvGrpSpPr>
            <p:grpSpPr>
              <a:xfrm>
                <a:off x="2108876" y="-254984"/>
                <a:ext cx="4825324" cy="6055293"/>
                <a:chOff x="4418250" y="1322112"/>
                <a:chExt cx="1884230" cy="2364518"/>
              </a:xfrm>
            </p:grpSpPr>
            <p:sp>
              <p:nvSpPr>
                <p:cNvPr id="5" name="Rectangle: Rounded Corners 3"/>
                <p:cNvSpPr/>
                <p:nvPr/>
              </p:nvSpPr>
              <p:spPr>
                <a:xfrm>
                  <a:off x="4775200" y="1886858"/>
                  <a:ext cx="1306286" cy="1799772"/>
                </a:xfrm>
                <a:prstGeom prst="roundRect">
                  <a:avLst>
                    <a:gd name="adj" fmla="val 50000"/>
                  </a:avLst>
                </a:prstGeom>
                <a:solidFill>
                  <a:srgbClr val="EFBD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p:cNvSpPr/>
                <p:nvPr/>
              </p:nvSpPr>
              <p:spPr>
                <a:xfrm>
                  <a:off x="4418250" y="1322112"/>
                  <a:ext cx="1149329" cy="1149329"/>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297713" y="1618345"/>
                  <a:ext cx="754742" cy="754742"/>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838016" y="2051954"/>
                  <a:ext cx="464464" cy="464464"/>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p:cNvGrpSpPr/>
              <p:nvPr/>
            </p:nvGrpSpPr>
            <p:grpSpPr>
              <a:xfrm>
                <a:off x="3041066" y="2313511"/>
                <a:ext cx="3308109" cy="1596767"/>
                <a:chOff x="6357261" y="2590801"/>
                <a:chExt cx="2334990" cy="1127058"/>
              </a:xfrm>
            </p:grpSpPr>
            <p:grpSp>
              <p:nvGrpSpPr>
                <p:cNvPr id="14" name="Group 13"/>
                <p:cNvGrpSpPr/>
                <p:nvPr/>
              </p:nvGrpSpPr>
              <p:grpSpPr>
                <a:xfrm>
                  <a:off x="6357261" y="2590801"/>
                  <a:ext cx="1123950" cy="1126022"/>
                  <a:chOff x="6648450" y="2636353"/>
                  <a:chExt cx="1123950" cy="1126022"/>
                </a:xfrm>
              </p:grpSpPr>
              <p:sp>
                <p:nvSpPr>
                  <p:cNvPr id="15" name="Rectangle 12"/>
                  <p:cNvSpPr/>
                  <p:nvPr/>
                </p:nvSpPr>
                <p:spPr>
                  <a:xfrm rot="18874894">
                    <a:off x="6634923" y="2945813"/>
                    <a:ext cx="836612" cy="2176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ircle: Hollow 11"/>
                  <p:cNvSpPr/>
                  <p:nvPr/>
                </p:nvSpPr>
                <p:spPr>
                  <a:xfrm>
                    <a:off x="6648450" y="2638425"/>
                    <a:ext cx="1123950" cy="1123950"/>
                  </a:xfrm>
                  <a:prstGeom prst="donut">
                    <a:avLst>
                      <a:gd name="adj" fmla="val 11398"/>
                    </a:avLst>
                  </a:prstGeom>
                  <a:solidFill>
                    <a:srgbClr val="A91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 name="Group 16"/>
                <p:cNvGrpSpPr/>
                <p:nvPr/>
              </p:nvGrpSpPr>
              <p:grpSpPr>
                <a:xfrm>
                  <a:off x="7568301" y="2591837"/>
                  <a:ext cx="1123950" cy="1126022"/>
                  <a:chOff x="6648450" y="2636353"/>
                  <a:chExt cx="1123950" cy="1126022"/>
                </a:xfrm>
              </p:grpSpPr>
              <p:sp>
                <p:nvSpPr>
                  <p:cNvPr id="18" name="Rectangle 15"/>
                  <p:cNvSpPr/>
                  <p:nvPr/>
                </p:nvSpPr>
                <p:spPr>
                  <a:xfrm rot="18874894">
                    <a:off x="6634923" y="2945813"/>
                    <a:ext cx="836612" cy="2176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ircle: Hollow 16"/>
                  <p:cNvSpPr/>
                  <p:nvPr/>
                </p:nvSpPr>
                <p:spPr>
                  <a:xfrm>
                    <a:off x="6648450" y="2638425"/>
                    <a:ext cx="1123950" cy="1123950"/>
                  </a:xfrm>
                  <a:prstGeom prst="donut">
                    <a:avLst>
                      <a:gd name="adj" fmla="val 11398"/>
                    </a:avLst>
                  </a:prstGeom>
                  <a:solidFill>
                    <a:srgbClr val="A91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1" name="Rectangle 17"/>
                <p:cNvSpPr/>
                <p:nvPr/>
              </p:nvSpPr>
              <p:spPr>
                <a:xfrm>
                  <a:off x="7411703" y="2968172"/>
                  <a:ext cx="227348" cy="247820"/>
                </a:xfrm>
                <a:prstGeom prst="rect">
                  <a:avLst/>
                </a:prstGeom>
                <a:solidFill>
                  <a:srgbClr val="A91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40"/>
              <p:cNvGrpSpPr/>
              <p:nvPr/>
            </p:nvGrpSpPr>
            <p:grpSpPr>
              <a:xfrm>
                <a:off x="4238975" y="4388605"/>
                <a:ext cx="939450" cy="630396"/>
                <a:chOff x="8004313" y="3240477"/>
                <a:chExt cx="1749286" cy="1173820"/>
              </a:xfrm>
            </p:grpSpPr>
            <p:sp>
              <p:nvSpPr>
                <p:cNvPr id="34" name="Freeform: Shape 33"/>
                <p:cNvSpPr/>
                <p:nvPr/>
              </p:nvSpPr>
              <p:spPr>
                <a:xfrm>
                  <a:off x="8004313" y="3241908"/>
                  <a:ext cx="1749286" cy="1172389"/>
                </a:xfrm>
                <a:custGeom>
                  <a:avLst/>
                  <a:gdLst>
                    <a:gd name="connsiteX0" fmla="*/ 55478 w 1749286"/>
                    <a:gd name="connsiteY0" fmla="*/ 0 h 1172389"/>
                    <a:gd name="connsiteX1" fmla="*/ 1693808 w 1749286"/>
                    <a:gd name="connsiteY1" fmla="*/ 0 h 1172389"/>
                    <a:gd name="connsiteX2" fmla="*/ 1731516 w 1749286"/>
                    <a:gd name="connsiteY2" fmla="*/ 121475 h 1172389"/>
                    <a:gd name="connsiteX3" fmla="*/ 1749286 w 1749286"/>
                    <a:gd name="connsiteY3" fmla="*/ 297746 h 1172389"/>
                    <a:gd name="connsiteX4" fmla="*/ 874643 w 1749286"/>
                    <a:gd name="connsiteY4" fmla="*/ 1172389 h 1172389"/>
                    <a:gd name="connsiteX5" fmla="*/ 0 w 1749286"/>
                    <a:gd name="connsiteY5" fmla="*/ 297746 h 1172389"/>
                    <a:gd name="connsiteX6" fmla="*/ 17770 w 1749286"/>
                    <a:gd name="connsiteY6" fmla="*/ 121475 h 117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286" h="1172389">
                      <a:moveTo>
                        <a:pt x="55478" y="0"/>
                      </a:moveTo>
                      <a:lnTo>
                        <a:pt x="1693808" y="0"/>
                      </a:lnTo>
                      <a:lnTo>
                        <a:pt x="1731516" y="121475"/>
                      </a:lnTo>
                      <a:cubicBezTo>
                        <a:pt x="1743167" y="178412"/>
                        <a:pt x="1749286" y="237365"/>
                        <a:pt x="1749286" y="297746"/>
                      </a:cubicBezTo>
                      <a:cubicBezTo>
                        <a:pt x="1749286" y="780798"/>
                        <a:pt x="1357695" y="1172389"/>
                        <a:pt x="874643" y="1172389"/>
                      </a:cubicBezTo>
                      <a:cubicBezTo>
                        <a:pt x="391591" y="1172389"/>
                        <a:pt x="0" y="780798"/>
                        <a:pt x="0" y="297746"/>
                      </a:cubicBezTo>
                      <a:cubicBezTo>
                        <a:pt x="0" y="237365"/>
                        <a:pt x="6119" y="178412"/>
                        <a:pt x="17770" y="121475"/>
                      </a:cubicBezTo>
                      <a:close/>
                    </a:path>
                  </a:pathLst>
                </a:cu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p:cNvSpPr/>
                <p:nvPr/>
              </p:nvSpPr>
              <p:spPr>
                <a:xfrm>
                  <a:off x="8004313" y="3240477"/>
                  <a:ext cx="1749286" cy="450537"/>
                </a:xfrm>
                <a:custGeom>
                  <a:avLst/>
                  <a:gdLst>
                    <a:gd name="connsiteX0" fmla="*/ 55478 w 1749286"/>
                    <a:gd name="connsiteY0" fmla="*/ 0 h 450538"/>
                    <a:gd name="connsiteX1" fmla="*/ 1693808 w 1749286"/>
                    <a:gd name="connsiteY1" fmla="*/ 0 h 450538"/>
                    <a:gd name="connsiteX2" fmla="*/ 1731516 w 1749286"/>
                    <a:gd name="connsiteY2" fmla="*/ 121475 h 450538"/>
                    <a:gd name="connsiteX3" fmla="*/ 1749286 w 1749286"/>
                    <a:gd name="connsiteY3" fmla="*/ 297746 h 450538"/>
                    <a:gd name="connsiteX4" fmla="*/ 1733883 w 1749286"/>
                    <a:gd name="connsiteY4" fmla="*/ 450538 h 450538"/>
                    <a:gd name="connsiteX5" fmla="*/ 15403 w 1749286"/>
                    <a:gd name="connsiteY5" fmla="*/ 450538 h 450538"/>
                    <a:gd name="connsiteX6" fmla="*/ 0 w 1749286"/>
                    <a:gd name="connsiteY6" fmla="*/ 297746 h 450538"/>
                    <a:gd name="connsiteX7" fmla="*/ 17770 w 1749286"/>
                    <a:gd name="connsiteY7" fmla="*/ 121475 h 45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286" h="450538">
                      <a:moveTo>
                        <a:pt x="55478" y="0"/>
                      </a:moveTo>
                      <a:lnTo>
                        <a:pt x="1693808" y="0"/>
                      </a:lnTo>
                      <a:lnTo>
                        <a:pt x="1731516" y="121475"/>
                      </a:lnTo>
                      <a:cubicBezTo>
                        <a:pt x="1743167" y="178412"/>
                        <a:pt x="1749286" y="237365"/>
                        <a:pt x="1749286" y="297746"/>
                      </a:cubicBezTo>
                      <a:lnTo>
                        <a:pt x="1733883" y="450538"/>
                      </a:lnTo>
                      <a:lnTo>
                        <a:pt x="15403" y="450538"/>
                      </a:lnTo>
                      <a:lnTo>
                        <a:pt x="0" y="297746"/>
                      </a:lnTo>
                      <a:cubicBezTo>
                        <a:pt x="0" y="237365"/>
                        <a:pt x="6119" y="178412"/>
                        <a:pt x="17770" y="12147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p:cNvSpPr/>
                <p:nvPr/>
              </p:nvSpPr>
              <p:spPr>
                <a:xfrm>
                  <a:off x="8172239" y="3829025"/>
                  <a:ext cx="1413434" cy="585272"/>
                </a:xfrm>
                <a:custGeom>
                  <a:avLst/>
                  <a:gdLst>
                    <a:gd name="connsiteX0" fmla="*/ 706717 w 1413434"/>
                    <a:gd name="connsiteY0" fmla="*/ 0 h 585272"/>
                    <a:gd name="connsiteX1" fmla="*/ 1269272 w 1413434"/>
                    <a:gd name="connsiteY1" fmla="*/ 131270 h 585272"/>
                    <a:gd name="connsiteX2" fmla="*/ 1413434 w 1413434"/>
                    <a:gd name="connsiteY2" fmla="*/ 222134 h 585272"/>
                    <a:gd name="connsiteX3" fmla="*/ 1325183 w 1413434"/>
                    <a:gd name="connsiteY3" fmla="*/ 329095 h 585272"/>
                    <a:gd name="connsiteX4" fmla="*/ 706717 w 1413434"/>
                    <a:gd name="connsiteY4" fmla="*/ 585272 h 585272"/>
                    <a:gd name="connsiteX5" fmla="*/ 88251 w 1413434"/>
                    <a:gd name="connsiteY5" fmla="*/ 329095 h 585272"/>
                    <a:gd name="connsiteX6" fmla="*/ 0 w 1413434"/>
                    <a:gd name="connsiteY6" fmla="*/ 222134 h 585272"/>
                    <a:gd name="connsiteX7" fmla="*/ 144162 w 1413434"/>
                    <a:gd name="connsiteY7" fmla="*/ 131270 h 585272"/>
                    <a:gd name="connsiteX8" fmla="*/ 706717 w 1413434"/>
                    <a:gd name="connsiteY8" fmla="*/ 0 h 58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3434" h="585272">
                      <a:moveTo>
                        <a:pt x="706717" y="0"/>
                      </a:moveTo>
                      <a:cubicBezTo>
                        <a:pt x="915100" y="0"/>
                        <a:pt x="1108688" y="48393"/>
                        <a:pt x="1269272" y="131270"/>
                      </a:cubicBezTo>
                      <a:lnTo>
                        <a:pt x="1413434" y="222134"/>
                      </a:lnTo>
                      <a:lnTo>
                        <a:pt x="1325183" y="329095"/>
                      </a:lnTo>
                      <a:cubicBezTo>
                        <a:pt x="1166904" y="487374"/>
                        <a:pt x="948243" y="585272"/>
                        <a:pt x="706717" y="585272"/>
                      </a:cubicBezTo>
                      <a:cubicBezTo>
                        <a:pt x="465191" y="585272"/>
                        <a:pt x="246531" y="487374"/>
                        <a:pt x="88251" y="329095"/>
                      </a:cubicBezTo>
                      <a:lnTo>
                        <a:pt x="0" y="222134"/>
                      </a:lnTo>
                      <a:lnTo>
                        <a:pt x="144162" y="131270"/>
                      </a:lnTo>
                      <a:cubicBezTo>
                        <a:pt x="304747" y="48393"/>
                        <a:pt x="498334" y="0"/>
                        <a:pt x="706717" y="0"/>
                      </a:cubicBezTo>
                      <a:close/>
                    </a:path>
                  </a:pathLst>
                </a:custGeom>
                <a:solidFill>
                  <a:srgbClr val="CB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p:cNvGrpSpPr/>
              <p:nvPr/>
            </p:nvGrpSpPr>
            <p:grpSpPr>
              <a:xfrm>
                <a:off x="4337849" y="3873860"/>
                <a:ext cx="714342" cy="216432"/>
                <a:chOff x="3624452" y="4401772"/>
                <a:chExt cx="579455" cy="175564"/>
              </a:xfrm>
            </p:grpSpPr>
            <p:sp>
              <p:nvSpPr>
                <p:cNvPr id="42" name="Oval 41"/>
                <p:cNvSpPr/>
                <p:nvPr/>
              </p:nvSpPr>
              <p:spPr>
                <a:xfrm>
                  <a:off x="3624452" y="4401772"/>
                  <a:ext cx="175564" cy="17556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028343" y="4401772"/>
                  <a:ext cx="175564" cy="17556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p:cNvSpPr/>
              <p:nvPr/>
            </p:nvSpPr>
            <p:spPr>
              <a:xfrm>
                <a:off x="3659447" y="2960697"/>
                <a:ext cx="381000" cy="381000"/>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5433620" y="2956474"/>
                <a:ext cx="381000" cy="381000"/>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p:cNvGrpSpPr/>
            <p:nvPr/>
          </p:nvGrpSpPr>
          <p:grpSpPr>
            <a:xfrm>
              <a:off x="7177907" y="679565"/>
              <a:ext cx="1129840" cy="1729043"/>
              <a:chOff x="7177907" y="679565"/>
              <a:chExt cx="1129840" cy="1729043"/>
            </a:xfrm>
          </p:grpSpPr>
          <p:sp>
            <p:nvSpPr>
              <p:cNvPr id="56" name="Arc 55"/>
              <p:cNvSpPr/>
              <p:nvPr/>
            </p:nvSpPr>
            <p:spPr>
              <a:xfrm rot="13099198">
                <a:off x="7356672" y="679565"/>
                <a:ext cx="951075" cy="1729043"/>
              </a:xfrm>
              <a:prstGeom prst="arc">
                <a:avLst>
                  <a:gd name="adj1" fmla="val 19302487"/>
                  <a:gd name="adj2" fmla="val 4184738"/>
                </a:avLst>
              </a:prstGeom>
              <a:ln w="1873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Oval 56"/>
              <p:cNvSpPr/>
              <p:nvPr/>
            </p:nvSpPr>
            <p:spPr>
              <a:xfrm rot="235400">
                <a:off x="7177907" y="1457722"/>
                <a:ext cx="188540" cy="188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rot="235400">
                <a:off x="7962504" y="725701"/>
                <a:ext cx="188540" cy="188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cSld>
  <p:clrMapOvr>
    <a:masterClrMapping/>
  </p:clrMapOvr>
  <p:transition spd="slow">
    <p:pull/>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74" name="Group 73"/>
          <p:cNvGrpSpPr/>
          <p:nvPr/>
        </p:nvGrpSpPr>
        <p:grpSpPr>
          <a:xfrm>
            <a:off x="150624" y="211171"/>
            <a:ext cx="1362074" cy="1824723"/>
            <a:chOff x="2384056" y="35694"/>
            <a:chExt cx="1362074" cy="1824723"/>
          </a:xfrm>
        </p:grpSpPr>
        <p:sp>
          <p:nvSpPr>
            <p:cNvPr id="75" name="Oval 74"/>
            <p:cNvSpPr/>
            <p:nvPr/>
          </p:nvSpPr>
          <p:spPr>
            <a:xfrm>
              <a:off x="3023529" y="1229811"/>
              <a:ext cx="89564" cy="10029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TextBox 75"/>
            <p:cNvSpPr txBox="1"/>
            <p:nvPr/>
          </p:nvSpPr>
          <p:spPr>
            <a:xfrm>
              <a:off x="2384056" y="1337197"/>
              <a:ext cx="1362074" cy="523220"/>
            </a:xfrm>
            <a:prstGeom prst="rect">
              <a:avLst/>
            </a:prstGeom>
            <a:solidFill>
              <a:schemeClr val="bg1">
                <a:lumMod val="85000"/>
              </a:schemeClr>
            </a:solidFill>
          </p:spPr>
          <p:txBody>
            <a:bodyPr wrap="square" rtlCol="0">
              <a:spAutoFit/>
            </a:bodyPr>
            <a:lstStyle/>
            <a:p>
              <a:pPr algn="ctr"/>
              <a:r>
                <a:rPr lang="en-US" sz="28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w Cen MT" panose="020B0602020104020603" pitchFamily="34" charset="0"/>
                </a:rPr>
                <a:t>LOOP</a:t>
              </a:r>
              <a:endParaRPr lang="en-US" sz="28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w Cen MT" panose="020B0602020104020603" pitchFamily="34" charset="0"/>
              </a:endParaRPr>
            </a:p>
          </p:txBody>
        </p:sp>
        <p:sp>
          <p:nvSpPr>
            <p:cNvPr id="77" name="Teardrop 76"/>
            <p:cNvSpPr/>
            <p:nvPr/>
          </p:nvSpPr>
          <p:spPr>
            <a:xfrm rot="8100000">
              <a:off x="2685552" y="35694"/>
              <a:ext cx="759080" cy="850025"/>
            </a:xfrm>
            <a:prstGeom prst="teardrop">
              <a:avLst>
                <a:gd name="adj" fmla="val 109962"/>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p:cNvSpPr/>
            <p:nvPr/>
          </p:nvSpPr>
          <p:spPr>
            <a:xfrm>
              <a:off x="2801198" y="164294"/>
              <a:ext cx="529398" cy="5928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9" name="Straight Connector 78"/>
          <p:cNvCxnSpPr/>
          <p:nvPr/>
        </p:nvCxnSpPr>
        <p:spPr>
          <a:xfrm flipH="1">
            <a:off x="834879" y="2035894"/>
            <a:ext cx="4104" cy="4588008"/>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798765" y="6574033"/>
            <a:ext cx="6755304" cy="30132"/>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879661" y="282621"/>
            <a:ext cx="6758211"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402758" y="279531"/>
            <a:ext cx="4012993" cy="6494085"/>
          </a:xfrm>
          <a:prstGeom prst="rect">
            <a:avLst/>
          </a:prstGeom>
          <a:noFill/>
        </p:spPr>
        <p:txBody>
          <a:bodyPr wrap="square" rtlCol="0">
            <a:spAutoFit/>
          </a:bodyPr>
          <a:lstStyle/>
          <a:p>
            <a:r>
              <a:rPr lang="en-US" sz="1600" i="1" dirty="0" smtClean="0">
                <a:latin typeface="Tw Cen MT" panose="020B0602020104020603" pitchFamily="34" charset="0"/>
              </a:rPr>
              <a:t> </a:t>
            </a:r>
            <a:r>
              <a:rPr lang="en-US" sz="1600" i="1" dirty="0">
                <a:latin typeface="Tw Cen MT" panose="020B0602020104020603" pitchFamily="34" charset="0"/>
              </a:rPr>
              <a:t>if (activate == 0) {</a:t>
            </a:r>
            <a:endParaRPr lang="en-US" sz="1600" i="1" dirty="0">
              <a:latin typeface="Tw Cen MT" panose="020B0602020104020603" pitchFamily="34" charset="0"/>
            </a:endParaRPr>
          </a:p>
          <a:p>
            <a:r>
              <a:rPr lang="en-US" sz="1600" i="1" dirty="0">
                <a:latin typeface="Tw Cen MT" panose="020B0602020104020603" pitchFamily="34" charset="0"/>
              </a:rPr>
              <a:t> </a:t>
            </a:r>
            <a:r>
              <a:rPr lang="en-US" sz="1600" i="1" dirty="0" err="1">
                <a:latin typeface="Tw Cen MT" panose="020B0602020104020603" pitchFamily="34" charset="0"/>
              </a:rPr>
              <a:t>lcd.print</a:t>
            </a:r>
            <a:r>
              <a:rPr lang="en-US" sz="1600" i="1" dirty="0">
                <a:latin typeface="Tw Cen MT" panose="020B0602020104020603" pitchFamily="34" charset="0"/>
              </a:rPr>
              <a:t>(</a:t>
            </a:r>
            <a:r>
              <a:rPr lang="en-US" sz="1600" i="1" dirty="0" err="1">
                <a:latin typeface="Tw Cen MT" panose="020B0602020104020603" pitchFamily="34" charset="0"/>
              </a:rPr>
              <a:t>rtc.getDateStr</a:t>
            </a:r>
            <a:r>
              <a:rPr lang="en-US" sz="1600" i="1" dirty="0">
                <a:latin typeface="Tw Cen MT" panose="020B0602020104020603" pitchFamily="34" charset="0"/>
              </a:rPr>
              <a:t>());</a:t>
            </a:r>
            <a:endParaRPr lang="en-US" sz="1600" i="1" dirty="0">
              <a:latin typeface="Tw Cen MT" panose="020B0602020104020603" pitchFamily="34" charset="0"/>
            </a:endParaRPr>
          </a:p>
          <a:p>
            <a:r>
              <a:rPr lang="en-US" sz="1600" i="1" dirty="0">
                <a:latin typeface="Tw Cen MT" panose="020B0602020104020603" pitchFamily="34" charset="0"/>
              </a:rPr>
              <a:t> t = </a:t>
            </a:r>
            <a:r>
              <a:rPr lang="en-US" sz="1600" i="1" dirty="0" err="1">
                <a:latin typeface="Tw Cen MT" panose="020B0602020104020603" pitchFamily="34" charset="0"/>
              </a:rPr>
              <a:t>rtc.getTime</a:t>
            </a:r>
            <a:r>
              <a:rPr lang="en-US" sz="1600" i="1" dirty="0">
                <a:latin typeface="Tw Cen MT" panose="020B0602020104020603" pitchFamily="34" charset="0"/>
              </a:rPr>
              <a:t>();</a:t>
            </a:r>
            <a:endParaRPr lang="en-US" sz="1600" i="1" dirty="0">
              <a:latin typeface="Tw Cen MT" panose="020B0602020104020603" pitchFamily="34" charset="0"/>
            </a:endParaRPr>
          </a:p>
          <a:p>
            <a:r>
              <a:rPr lang="en-US" sz="1600" i="1" dirty="0">
                <a:latin typeface="Tw Cen MT" panose="020B0602020104020603" pitchFamily="34" charset="0"/>
              </a:rPr>
              <a:t> Hour = </a:t>
            </a:r>
            <a:r>
              <a:rPr lang="en-US" sz="1600" i="1" dirty="0" err="1">
                <a:latin typeface="Tw Cen MT" panose="020B0602020104020603" pitchFamily="34" charset="0"/>
              </a:rPr>
              <a:t>t.hour</a:t>
            </a:r>
            <a:r>
              <a:rPr lang="en-US" sz="1600" i="1" dirty="0">
                <a:latin typeface="Tw Cen MT" panose="020B0602020104020603" pitchFamily="34" charset="0"/>
              </a:rPr>
              <a:t>;</a:t>
            </a:r>
            <a:endParaRPr lang="en-US" sz="1600" i="1" dirty="0">
              <a:latin typeface="Tw Cen MT" panose="020B0602020104020603" pitchFamily="34" charset="0"/>
            </a:endParaRPr>
          </a:p>
          <a:p>
            <a:r>
              <a:rPr lang="en-US" sz="1600" i="1" dirty="0">
                <a:latin typeface="Tw Cen MT" panose="020B0602020104020603" pitchFamily="34" charset="0"/>
              </a:rPr>
              <a:t> Min = </a:t>
            </a:r>
            <a:r>
              <a:rPr lang="en-US" sz="1600" i="1" dirty="0" err="1">
                <a:latin typeface="Tw Cen MT" panose="020B0602020104020603" pitchFamily="34" charset="0"/>
              </a:rPr>
              <a:t>t.min</a:t>
            </a:r>
            <a:r>
              <a:rPr lang="en-US" sz="1600" i="1" dirty="0" smtClean="0">
                <a:latin typeface="Tw Cen MT" panose="020B0602020104020603" pitchFamily="34" charset="0"/>
              </a:rPr>
              <a:t>;</a:t>
            </a:r>
            <a:endParaRPr lang="en-US" sz="1600" i="1" dirty="0" smtClean="0">
              <a:latin typeface="Tw Cen MT" panose="020B0602020104020603" pitchFamily="34" charset="0"/>
            </a:endParaRPr>
          </a:p>
          <a:p>
            <a:r>
              <a:rPr lang="en-US" sz="1600" i="1" dirty="0" smtClean="0">
                <a:latin typeface="Tw Cen MT" panose="020B0602020104020603" pitchFamily="34" charset="0"/>
              </a:rPr>
              <a:t>If(</a:t>
            </a:r>
            <a:r>
              <a:rPr lang="en-US" sz="1600" i="1" dirty="0" err="1" smtClean="0">
                <a:latin typeface="Tw Cen MT" panose="020B0602020104020603" pitchFamily="34" charset="0"/>
              </a:rPr>
              <a:t>buttonforset</a:t>
            </a:r>
            <a:r>
              <a:rPr lang="en-US" sz="1600" i="1" dirty="0" smtClean="0">
                <a:latin typeface="Tw Cen MT" panose="020B0602020104020603" pitchFamily="34" charset="0"/>
              </a:rPr>
              <a:t> == HIGH){</a:t>
            </a:r>
            <a:endParaRPr lang="en-US" sz="1600" i="1" dirty="0">
              <a:latin typeface="Tw Cen MT" panose="020B0602020104020603" pitchFamily="34" charset="0"/>
            </a:endParaRPr>
          </a:p>
          <a:p>
            <a:r>
              <a:rPr lang="en-US" sz="1600" i="1" dirty="0">
                <a:latin typeface="Tw Cen MT" panose="020B0602020104020603" pitchFamily="34" charset="0"/>
              </a:rPr>
              <a:t> activate =1;</a:t>
            </a:r>
            <a:endParaRPr lang="en-US" sz="1600" i="1" dirty="0">
              <a:latin typeface="Tw Cen MT" panose="020B0602020104020603" pitchFamily="34" charset="0"/>
            </a:endParaRPr>
          </a:p>
          <a:p>
            <a:r>
              <a:rPr lang="en-US" sz="1600" i="1" dirty="0">
                <a:latin typeface="Tw Cen MT" panose="020B0602020104020603" pitchFamily="34" charset="0"/>
              </a:rPr>
              <a:t> if (</a:t>
            </a:r>
            <a:r>
              <a:rPr lang="en-US" sz="1600" i="1" dirty="0" err="1">
                <a:latin typeface="Tw Cen MT" panose="020B0602020104020603" pitchFamily="34" charset="0"/>
              </a:rPr>
              <a:t>buttonforhour</a:t>
            </a:r>
            <a:r>
              <a:rPr lang="en-US" sz="1600" i="1" dirty="0">
                <a:latin typeface="Tw Cen MT" panose="020B0602020104020603" pitchFamily="34" charset="0"/>
              </a:rPr>
              <a:t> == HIGH)</a:t>
            </a:r>
            <a:endParaRPr lang="en-US" sz="1600" i="1" dirty="0">
              <a:latin typeface="Tw Cen MT" panose="020B0602020104020603" pitchFamily="34" charset="0"/>
            </a:endParaRPr>
          </a:p>
          <a:p>
            <a:r>
              <a:rPr lang="en-US" sz="1600" i="1" dirty="0">
                <a:latin typeface="Tw Cen MT" panose="020B0602020104020603" pitchFamily="34" charset="0"/>
              </a:rPr>
              <a:t> if (h&gt;23){ </a:t>
            </a:r>
            <a:endParaRPr lang="en-US" sz="1600" i="1" dirty="0">
              <a:latin typeface="Tw Cen MT" panose="020B0602020104020603" pitchFamily="34" charset="0"/>
            </a:endParaRPr>
          </a:p>
          <a:p>
            <a:r>
              <a:rPr lang="en-US" sz="1600" i="1" dirty="0">
                <a:latin typeface="Tw Cen MT" panose="020B0602020104020603" pitchFamily="34" charset="0"/>
              </a:rPr>
              <a:t> h=0</a:t>
            </a:r>
            <a:r>
              <a:rPr lang="en-US" sz="1600" i="1" dirty="0" smtClean="0">
                <a:latin typeface="Tw Cen MT" panose="020B0602020104020603" pitchFamily="34" charset="0"/>
              </a:rPr>
              <a:t>;}</a:t>
            </a:r>
            <a:endParaRPr lang="en-US" sz="1600" i="1" dirty="0">
              <a:latin typeface="Tw Cen MT" panose="020B0602020104020603" pitchFamily="34" charset="0"/>
            </a:endParaRPr>
          </a:p>
          <a:p>
            <a:r>
              <a:rPr lang="en-US" sz="1600" i="1" dirty="0">
                <a:latin typeface="Tw Cen MT" panose="020B0602020104020603" pitchFamily="34" charset="0"/>
              </a:rPr>
              <a:t> if (</a:t>
            </a:r>
            <a:r>
              <a:rPr lang="en-US" sz="1600" i="1" dirty="0" err="1">
                <a:latin typeface="Tw Cen MT" panose="020B0602020104020603" pitchFamily="34" charset="0"/>
              </a:rPr>
              <a:t>buttonformin</a:t>
            </a:r>
            <a:r>
              <a:rPr lang="en-US" sz="1600" i="1" dirty="0">
                <a:latin typeface="Tw Cen MT" panose="020B0602020104020603" pitchFamily="34" charset="0"/>
              </a:rPr>
              <a:t> == HIGH){</a:t>
            </a:r>
            <a:endParaRPr lang="en-US" sz="1600" i="1" dirty="0">
              <a:latin typeface="Tw Cen MT" panose="020B0602020104020603" pitchFamily="34" charset="0"/>
            </a:endParaRPr>
          </a:p>
          <a:p>
            <a:r>
              <a:rPr lang="en-US" sz="1600" i="1" dirty="0">
                <a:latin typeface="Tw Cen MT" panose="020B0602020104020603" pitchFamily="34" charset="0"/>
              </a:rPr>
              <a:t> if (m&gt;59){</a:t>
            </a:r>
            <a:endParaRPr lang="en-US" sz="1600" i="1" dirty="0">
              <a:latin typeface="Tw Cen MT" panose="020B0602020104020603" pitchFamily="34" charset="0"/>
            </a:endParaRPr>
          </a:p>
          <a:p>
            <a:r>
              <a:rPr lang="en-US" sz="1600" i="1" dirty="0">
                <a:latin typeface="Tw Cen MT" panose="020B0602020104020603" pitchFamily="34" charset="0"/>
              </a:rPr>
              <a:t> m=0; </a:t>
            </a:r>
            <a:r>
              <a:rPr lang="en-US" sz="1600" i="1" dirty="0" smtClean="0">
                <a:latin typeface="Tw Cen MT" panose="020B0602020104020603" pitchFamily="34" charset="0"/>
              </a:rPr>
              <a:t>}</a:t>
            </a:r>
            <a:endParaRPr lang="en-US" sz="1600" i="1" dirty="0">
              <a:latin typeface="Tw Cen MT" panose="020B0602020104020603" pitchFamily="34" charset="0"/>
            </a:endParaRPr>
          </a:p>
          <a:p>
            <a:r>
              <a:rPr lang="en-US" sz="1600" i="1" dirty="0">
                <a:latin typeface="Tw Cen MT" panose="020B0602020104020603" pitchFamily="34" charset="0"/>
              </a:rPr>
              <a:t> if (</a:t>
            </a:r>
            <a:r>
              <a:rPr lang="en-US" sz="1600" i="1" dirty="0" err="1">
                <a:latin typeface="Tw Cen MT" panose="020B0602020104020603" pitchFamily="34" charset="0"/>
              </a:rPr>
              <a:t>buttonforexit</a:t>
            </a:r>
            <a:r>
              <a:rPr lang="en-US" sz="1600" i="1" dirty="0">
                <a:latin typeface="Tw Cen MT" panose="020B0602020104020603" pitchFamily="34" charset="0"/>
              </a:rPr>
              <a:t> == HIGH){</a:t>
            </a:r>
            <a:endParaRPr lang="en-US" sz="1600" i="1" dirty="0">
              <a:latin typeface="Tw Cen MT" panose="020B0602020104020603" pitchFamily="34" charset="0"/>
            </a:endParaRPr>
          </a:p>
          <a:p>
            <a:r>
              <a:rPr lang="en-US" sz="1600" i="1" dirty="0">
                <a:latin typeface="Tw Cen MT" panose="020B0602020104020603" pitchFamily="34" charset="0"/>
              </a:rPr>
              <a:t> activate = 0</a:t>
            </a:r>
            <a:r>
              <a:rPr lang="en-US" sz="1600" i="1" dirty="0" smtClean="0">
                <a:latin typeface="Tw Cen MT" panose="020B0602020104020603" pitchFamily="34" charset="0"/>
              </a:rPr>
              <a:t>; }}</a:t>
            </a:r>
            <a:endParaRPr lang="en-US" sz="1600" i="1" dirty="0">
              <a:latin typeface="Tw Cen MT" panose="020B0602020104020603" pitchFamily="34" charset="0"/>
            </a:endParaRPr>
          </a:p>
          <a:p>
            <a:r>
              <a:rPr lang="en-US" sz="1600" i="1" dirty="0">
                <a:latin typeface="Tw Cen MT" panose="020B0602020104020603" pitchFamily="34" charset="0"/>
              </a:rPr>
              <a:t> if (Hour== h &amp;&amp; Min== m) {</a:t>
            </a:r>
            <a:endParaRPr lang="en-US" sz="1600" i="1" dirty="0">
              <a:latin typeface="Tw Cen MT" panose="020B0602020104020603" pitchFamily="34" charset="0"/>
            </a:endParaRPr>
          </a:p>
          <a:p>
            <a:r>
              <a:rPr lang="en-US" sz="1600" i="1" dirty="0">
                <a:latin typeface="Tw Cen MT" panose="020B0602020104020603" pitchFamily="34" charset="0"/>
              </a:rPr>
              <a:t> tone(6,400,300);</a:t>
            </a:r>
            <a:endParaRPr lang="en-US" sz="1600" i="1" dirty="0">
              <a:latin typeface="Tw Cen MT" panose="020B0602020104020603" pitchFamily="34" charset="0"/>
            </a:endParaRPr>
          </a:p>
          <a:p>
            <a:r>
              <a:rPr lang="en-US" sz="1600" i="1" dirty="0" err="1">
                <a:latin typeface="Tw Cen MT" panose="020B0602020104020603" pitchFamily="34" charset="0"/>
              </a:rPr>
              <a:t>digitalWrite</a:t>
            </a:r>
            <a:r>
              <a:rPr lang="en-US" sz="1600" i="1" dirty="0">
                <a:latin typeface="Tw Cen MT" panose="020B0602020104020603" pitchFamily="34" charset="0"/>
              </a:rPr>
              <a:t>(in1, HIGH);</a:t>
            </a:r>
            <a:endParaRPr lang="en-US" sz="1600" i="1" dirty="0">
              <a:latin typeface="Tw Cen MT" panose="020B0602020104020603" pitchFamily="34" charset="0"/>
            </a:endParaRPr>
          </a:p>
          <a:p>
            <a:r>
              <a:rPr lang="en-US" sz="1600" i="1" dirty="0" err="1">
                <a:latin typeface="Tw Cen MT" panose="020B0602020104020603" pitchFamily="34" charset="0"/>
              </a:rPr>
              <a:t>digitalWrite</a:t>
            </a:r>
            <a:r>
              <a:rPr lang="en-US" sz="1600" i="1" dirty="0">
                <a:latin typeface="Tw Cen MT" panose="020B0602020104020603" pitchFamily="34" charset="0"/>
              </a:rPr>
              <a:t>(in2, LOW);</a:t>
            </a:r>
            <a:endParaRPr lang="en-US" sz="1600" i="1" dirty="0">
              <a:latin typeface="Tw Cen MT" panose="020B0602020104020603" pitchFamily="34" charset="0"/>
            </a:endParaRPr>
          </a:p>
          <a:p>
            <a:r>
              <a:rPr lang="en-US" sz="1600" i="1" dirty="0">
                <a:latin typeface="Tw Cen MT" panose="020B0602020104020603" pitchFamily="34" charset="0"/>
              </a:rPr>
              <a:t>delay(1800000);</a:t>
            </a:r>
            <a:endParaRPr lang="en-US" sz="1600" i="1" dirty="0">
              <a:latin typeface="Tw Cen MT" panose="020B0602020104020603" pitchFamily="34" charset="0"/>
            </a:endParaRPr>
          </a:p>
          <a:p>
            <a:r>
              <a:rPr lang="en-US" sz="1600" i="1" dirty="0" err="1">
                <a:latin typeface="Tw Cen MT" panose="020B0602020104020603" pitchFamily="34" charset="0"/>
              </a:rPr>
              <a:t>digitalWrite</a:t>
            </a:r>
            <a:r>
              <a:rPr lang="en-US" sz="1600" i="1" dirty="0">
                <a:latin typeface="Tw Cen MT" panose="020B0602020104020603" pitchFamily="34" charset="0"/>
              </a:rPr>
              <a:t>(in1, LOW);</a:t>
            </a:r>
            <a:endParaRPr lang="en-US" sz="1600" i="1" dirty="0">
              <a:latin typeface="Tw Cen MT" panose="020B0602020104020603" pitchFamily="34" charset="0"/>
            </a:endParaRPr>
          </a:p>
          <a:p>
            <a:r>
              <a:rPr lang="en-US" sz="1600" i="1" dirty="0" err="1">
                <a:latin typeface="Tw Cen MT" panose="020B0602020104020603" pitchFamily="34" charset="0"/>
              </a:rPr>
              <a:t>digitalWrite</a:t>
            </a:r>
            <a:r>
              <a:rPr lang="en-US" sz="1600" i="1" dirty="0">
                <a:latin typeface="Tw Cen MT" panose="020B0602020104020603" pitchFamily="34" charset="0"/>
              </a:rPr>
              <a:t>(in2, HIGH);</a:t>
            </a:r>
            <a:endParaRPr lang="en-US" sz="1600" i="1" dirty="0">
              <a:latin typeface="Tw Cen MT" panose="020B0602020104020603" pitchFamily="34" charset="0"/>
            </a:endParaRPr>
          </a:p>
          <a:p>
            <a:r>
              <a:rPr lang="en-US" sz="1600" i="1" dirty="0">
                <a:latin typeface="Tw Cen MT" panose="020B0602020104020603" pitchFamily="34" charset="0"/>
              </a:rPr>
              <a:t>delay(2000);</a:t>
            </a:r>
            <a:endParaRPr lang="en-US" sz="1600" i="1" dirty="0">
              <a:latin typeface="Tw Cen MT" panose="020B0602020104020603" pitchFamily="34" charset="0"/>
            </a:endParaRPr>
          </a:p>
          <a:p>
            <a:r>
              <a:rPr lang="en-US" sz="1600" i="1" dirty="0" err="1">
                <a:latin typeface="Tw Cen MT" panose="020B0602020104020603" pitchFamily="34" charset="0"/>
              </a:rPr>
              <a:t>digitalWrite</a:t>
            </a:r>
            <a:r>
              <a:rPr lang="en-US" sz="1600" i="1" dirty="0">
                <a:latin typeface="Tw Cen MT" panose="020B0602020104020603" pitchFamily="34" charset="0"/>
              </a:rPr>
              <a:t>(in1, LOW);</a:t>
            </a:r>
            <a:endParaRPr lang="en-US" sz="1600" i="1" dirty="0">
              <a:latin typeface="Tw Cen MT" panose="020B0602020104020603" pitchFamily="34" charset="0"/>
            </a:endParaRPr>
          </a:p>
          <a:p>
            <a:r>
              <a:rPr lang="en-US" sz="1600" i="1" dirty="0" err="1">
                <a:latin typeface="Tw Cen MT" panose="020B0602020104020603" pitchFamily="34" charset="0"/>
              </a:rPr>
              <a:t>digitalWrite</a:t>
            </a:r>
            <a:r>
              <a:rPr lang="en-US" sz="1600" i="1" dirty="0">
                <a:latin typeface="Tw Cen MT" panose="020B0602020104020603" pitchFamily="34" charset="0"/>
              </a:rPr>
              <a:t>(in2, LOW);}</a:t>
            </a:r>
            <a:endParaRPr lang="en-US" sz="1600" i="1" dirty="0">
              <a:latin typeface="Tw Cen MT" panose="020B0602020104020603" pitchFamily="34" charset="0"/>
            </a:endParaRPr>
          </a:p>
          <a:p>
            <a:endParaRPr lang="en-US" sz="1600" i="1" dirty="0">
              <a:latin typeface="Tw Cen MT" panose="020B0602020104020603" pitchFamily="34" charset="0"/>
            </a:endParaRPr>
          </a:p>
        </p:txBody>
      </p:sp>
      <p:sp>
        <p:nvSpPr>
          <p:cNvPr id="4" name="Right Arrow 3"/>
          <p:cNvSpPr/>
          <p:nvPr/>
        </p:nvSpPr>
        <p:spPr>
          <a:xfrm>
            <a:off x="3915866" y="487977"/>
            <a:ext cx="685800" cy="2964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ight Arrow 81"/>
          <p:cNvSpPr/>
          <p:nvPr/>
        </p:nvSpPr>
        <p:spPr>
          <a:xfrm>
            <a:off x="3977637" y="1739482"/>
            <a:ext cx="685800" cy="2964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4706619" y="487977"/>
            <a:ext cx="2307066" cy="461665"/>
          </a:xfrm>
          <a:prstGeom prst="rect">
            <a:avLst/>
          </a:prstGeom>
          <a:noFill/>
        </p:spPr>
        <p:txBody>
          <a:bodyPr wrap="square" rtlCol="0">
            <a:spAutoFit/>
          </a:bodyPr>
          <a:lstStyle/>
          <a:p>
            <a:r>
              <a:rPr lang="en-US"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Real Time State</a:t>
            </a:r>
            <a:endParaRPr lang="en-US"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6" name="TextBox 5"/>
          <p:cNvSpPr txBox="1"/>
          <p:nvPr/>
        </p:nvSpPr>
        <p:spPr>
          <a:xfrm>
            <a:off x="4801870" y="1643380"/>
            <a:ext cx="2211815" cy="461665"/>
          </a:xfrm>
          <a:prstGeom prst="rect">
            <a:avLst/>
          </a:prstGeom>
          <a:noFill/>
        </p:spPr>
        <p:txBody>
          <a:bodyPr wrap="square" rtlCol="0">
            <a:spAutoFit/>
          </a:bodyPr>
          <a:lstStyle/>
          <a:p>
            <a:r>
              <a:rPr lang="en-US"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Alarm State</a:t>
            </a:r>
            <a:endParaRPr lang="en-US"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grpSp>
        <p:nvGrpSpPr>
          <p:cNvPr id="2" name="Group 1"/>
          <p:cNvGrpSpPr/>
          <p:nvPr/>
        </p:nvGrpSpPr>
        <p:grpSpPr>
          <a:xfrm>
            <a:off x="6800571" y="295369"/>
            <a:ext cx="5181116" cy="6501776"/>
            <a:chOff x="6773674" y="356301"/>
            <a:chExt cx="4859334" cy="6097972"/>
          </a:xfrm>
        </p:grpSpPr>
        <p:grpSp>
          <p:nvGrpSpPr>
            <p:cNvPr id="54" name="Group 53"/>
            <p:cNvGrpSpPr/>
            <p:nvPr/>
          </p:nvGrpSpPr>
          <p:grpSpPr>
            <a:xfrm>
              <a:off x="6773674" y="356301"/>
              <a:ext cx="4859334" cy="6097972"/>
              <a:chOff x="2108876" y="-254984"/>
              <a:chExt cx="4825324" cy="6055293"/>
            </a:xfrm>
          </p:grpSpPr>
          <p:sp>
            <p:nvSpPr>
              <p:cNvPr id="10" name="Oval 9"/>
              <p:cNvSpPr/>
              <p:nvPr/>
            </p:nvSpPr>
            <p:spPr>
              <a:xfrm>
                <a:off x="2502607" y="2380704"/>
                <a:ext cx="1932818" cy="1932818"/>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2316757" y="1451461"/>
                <a:ext cx="1932818" cy="1932818"/>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918641" y="2027592"/>
                <a:ext cx="1932818" cy="1932818"/>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2676236" y="2877841"/>
                <a:ext cx="780583" cy="780583"/>
                <a:chOff x="1904538" y="1683642"/>
                <a:chExt cx="667674" cy="667674"/>
              </a:xfrm>
            </p:grpSpPr>
            <p:sp>
              <p:nvSpPr>
                <p:cNvPr id="24" name="Oval 23"/>
                <p:cNvSpPr/>
                <p:nvPr/>
              </p:nvSpPr>
              <p:spPr>
                <a:xfrm>
                  <a:off x="1904538" y="1683642"/>
                  <a:ext cx="667674" cy="667674"/>
                </a:xfrm>
                <a:prstGeom prst="ellipse">
                  <a:avLst/>
                </a:prstGeom>
                <a:solidFill>
                  <a:srgbClr val="EFBD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056938" y="1836042"/>
                  <a:ext cx="362874" cy="36287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p:cNvGrpSpPr/>
              <p:nvPr/>
            </p:nvGrpSpPr>
            <p:grpSpPr>
              <a:xfrm>
                <a:off x="5950876" y="2862755"/>
                <a:ext cx="780583" cy="780583"/>
                <a:chOff x="1904538" y="1683642"/>
                <a:chExt cx="667674" cy="667674"/>
              </a:xfrm>
            </p:grpSpPr>
            <p:sp>
              <p:nvSpPr>
                <p:cNvPr id="29" name="Oval 28"/>
                <p:cNvSpPr/>
                <p:nvPr/>
              </p:nvSpPr>
              <p:spPr>
                <a:xfrm>
                  <a:off x="1904538" y="1683642"/>
                  <a:ext cx="667674" cy="667674"/>
                </a:xfrm>
                <a:prstGeom prst="ellipse">
                  <a:avLst/>
                </a:prstGeom>
                <a:solidFill>
                  <a:srgbClr val="EFBD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2056938" y="1836042"/>
                  <a:ext cx="362874" cy="36287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p:cNvGrpSpPr/>
              <p:nvPr/>
            </p:nvGrpSpPr>
            <p:grpSpPr>
              <a:xfrm>
                <a:off x="2108876" y="-254984"/>
                <a:ext cx="4825324" cy="6055293"/>
                <a:chOff x="4418250" y="1322112"/>
                <a:chExt cx="1884230" cy="2364518"/>
              </a:xfrm>
            </p:grpSpPr>
            <p:sp>
              <p:nvSpPr>
                <p:cNvPr id="8" name="Rectangle: Rounded Corners 3"/>
                <p:cNvSpPr/>
                <p:nvPr/>
              </p:nvSpPr>
              <p:spPr>
                <a:xfrm>
                  <a:off x="4775200" y="1886858"/>
                  <a:ext cx="1306286" cy="1799772"/>
                </a:xfrm>
                <a:prstGeom prst="roundRect">
                  <a:avLst>
                    <a:gd name="adj" fmla="val 50000"/>
                  </a:avLst>
                </a:prstGeom>
                <a:solidFill>
                  <a:srgbClr val="EFBD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4418250" y="1322112"/>
                  <a:ext cx="1149329" cy="1149329"/>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297713" y="1618345"/>
                  <a:ext cx="754742" cy="754742"/>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838016" y="2051954"/>
                  <a:ext cx="464464" cy="464464"/>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p:cNvGrpSpPr/>
              <p:nvPr/>
            </p:nvGrpSpPr>
            <p:grpSpPr>
              <a:xfrm>
                <a:off x="3041066" y="2313511"/>
                <a:ext cx="3308109" cy="1596767"/>
                <a:chOff x="6357261" y="2590801"/>
                <a:chExt cx="2334990" cy="1127058"/>
              </a:xfrm>
            </p:grpSpPr>
            <p:grpSp>
              <p:nvGrpSpPr>
                <p:cNvPr id="14" name="Group 13"/>
                <p:cNvGrpSpPr/>
                <p:nvPr/>
              </p:nvGrpSpPr>
              <p:grpSpPr>
                <a:xfrm>
                  <a:off x="6357261" y="2590801"/>
                  <a:ext cx="1123950" cy="1126022"/>
                  <a:chOff x="6648450" y="2636353"/>
                  <a:chExt cx="1123950" cy="1126022"/>
                </a:xfrm>
              </p:grpSpPr>
              <p:sp>
                <p:nvSpPr>
                  <p:cNvPr id="15" name="Rectangle 12"/>
                  <p:cNvSpPr/>
                  <p:nvPr/>
                </p:nvSpPr>
                <p:spPr>
                  <a:xfrm rot="18874894">
                    <a:off x="6634923" y="2945813"/>
                    <a:ext cx="836612" cy="2176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ircle: Hollow 11"/>
                  <p:cNvSpPr/>
                  <p:nvPr/>
                </p:nvSpPr>
                <p:spPr>
                  <a:xfrm>
                    <a:off x="6648450" y="2638425"/>
                    <a:ext cx="1123950" cy="1123950"/>
                  </a:xfrm>
                  <a:prstGeom prst="donut">
                    <a:avLst>
                      <a:gd name="adj" fmla="val 11398"/>
                    </a:avLst>
                  </a:prstGeom>
                  <a:solidFill>
                    <a:srgbClr val="A91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 name="Group 16"/>
                <p:cNvGrpSpPr/>
                <p:nvPr/>
              </p:nvGrpSpPr>
              <p:grpSpPr>
                <a:xfrm>
                  <a:off x="7568301" y="2591837"/>
                  <a:ext cx="1123950" cy="1126022"/>
                  <a:chOff x="6648450" y="2636353"/>
                  <a:chExt cx="1123950" cy="1126022"/>
                </a:xfrm>
              </p:grpSpPr>
              <p:sp>
                <p:nvSpPr>
                  <p:cNvPr id="18" name="Rectangle 15"/>
                  <p:cNvSpPr/>
                  <p:nvPr/>
                </p:nvSpPr>
                <p:spPr>
                  <a:xfrm rot="18874894">
                    <a:off x="6634923" y="2945813"/>
                    <a:ext cx="836612" cy="2176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ircle: Hollow 16"/>
                  <p:cNvSpPr/>
                  <p:nvPr/>
                </p:nvSpPr>
                <p:spPr>
                  <a:xfrm>
                    <a:off x="6648450" y="2638425"/>
                    <a:ext cx="1123950" cy="1123950"/>
                  </a:xfrm>
                  <a:prstGeom prst="donut">
                    <a:avLst>
                      <a:gd name="adj" fmla="val 11398"/>
                    </a:avLst>
                  </a:prstGeom>
                  <a:solidFill>
                    <a:srgbClr val="A91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1" name="Rectangle 17"/>
                <p:cNvSpPr/>
                <p:nvPr/>
              </p:nvSpPr>
              <p:spPr>
                <a:xfrm>
                  <a:off x="7411703" y="2968172"/>
                  <a:ext cx="227348" cy="247820"/>
                </a:xfrm>
                <a:prstGeom prst="rect">
                  <a:avLst/>
                </a:prstGeom>
                <a:solidFill>
                  <a:srgbClr val="A91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40"/>
              <p:cNvGrpSpPr/>
              <p:nvPr/>
            </p:nvGrpSpPr>
            <p:grpSpPr>
              <a:xfrm>
                <a:off x="4238975" y="4388605"/>
                <a:ext cx="939450" cy="630396"/>
                <a:chOff x="8004313" y="3240477"/>
                <a:chExt cx="1749286" cy="1173820"/>
              </a:xfrm>
            </p:grpSpPr>
            <p:sp>
              <p:nvSpPr>
                <p:cNvPr id="34" name="Freeform: Shape 33"/>
                <p:cNvSpPr/>
                <p:nvPr/>
              </p:nvSpPr>
              <p:spPr>
                <a:xfrm>
                  <a:off x="8004313" y="3241908"/>
                  <a:ext cx="1749286" cy="1172389"/>
                </a:xfrm>
                <a:custGeom>
                  <a:avLst/>
                  <a:gdLst>
                    <a:gd name="connsiteX0" fmla="*/ 55478 w 1749286"/>
                    <a:gd name="connsiteY0" fmla="*/ 0 h 1172389"/>
                    <a:gd name="connsiteX1" fmla="*/ 1693808 w 1749286"/>
                    <a:gd name="connsiteY1" fmla="*/ 0 h 1172389"/>
                    <a:gd name="connsiteX2" fmla="*/ 1731516 w 1749286"/>
                    <a:gd name="connsiteY2" fmla="*/ 121475 h 1172389"/>
                    <a:gd name="connsiteX3" fmla="*/ 1749286 w 1749286"/>
                    <a:gd name="connsiteY3" fmla="*/ 297746 h 1172389"/>
                    <a:gd name="connsiteX4" fmla="*/ 874643 w 1749286"/>
                    <a:gd name="connsiteY4" fmla="*/ 1172389 h 1172389"/>
                    <a:gd name="connsiteX5" fmla="*/ 0 w 1749286"/>
                    <a:gd name="connsiteY5" fmla="*/ 297746 h 1172389"/>
                    <a:gd name="connsiteX6" fmla="*/ 17770 w 1749286"/>
                    <a:gd name="connsiteY6" fmla="*/ 121475 h 117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286" h="1172389">
                      <a:moveTo>
                        <a:pt x="55478" y="0"/>
                      </a:moveTo>
                      <a:lnTo>
                        <a:pt x="1693808" y="0"/>
                      </a:lnTo>
                      <a:lnTo>
                        <a:pt x="1731516" y="121475"/>
                      </a:lnTo>
                      <a:cubicBezTo>
                        <a:pt x="1743167" y="178412"/>
                        <a:pt x="1749286" y="237365"/>
                        <a:pt x="1749286" y="297746"/>
                      </a:cubicBezTo>
                      <a:cubicBezTo>
                        <a:pt x="1749286" y="780798"/>
                        <a:pt x="1357695" y="1172389"/>
                        <a:pt x="874643" y="1172389"/>
                      </a:cubicBezTo>
                      <a:cubicBezTo>
                        <a:pt x="391591" y="1172389"/>
                        <a:pt x="0" y="780798"/>
                        <a:pt x="0" y="297746"/>
                      </a:cubicBezTo>
                      <a:cubicBezTo>
                        <a:pt x="0" y="237365"/>
                        <a:pt x="6119" y="178412"/>
                        <a:pt x="17770" y="121475"/>
                      </a:cubicBezTo>
                      <a:close/>
                    </a:path>
                  </a:pathLst>
                </a:cu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p:cNvSpPr/>
                <p:nvPr/>
              </p:nvSpPr>
              <p:spPr>
                <a:xfrm>
                  <a:off x="8004313" y="3240477"/>
                  <a:ext cx="1749286" cy="450537"/>
                </a:xfrm>
                <a:custGeom>
                  <a:avLst/>
                  <a:gdLst>
                    <a:gd name="connsiteX0" fmla="*/ 55478 w 1749286"/>
                    <a:gd name="connsiteY0" fmla="*/ 0 h 450538"/>
                    <a:gd name="connsiteX1" fmla="*/ 1693808 w 1749286"/>
                    <a:gd name="connsiteY1" fmla="*/ 0 h 450538"/>
                    <a:gd name="connsiteX2" fmla="*/ 1731516 w 1749286"/>
                    <a:gd name="connsiteY2" fmla="*/ 121475 h 450538"/>
                    <a:gd name="connsiteX3" fmla="*/ 1749286 w 1749286"/>
                    <a:gd name="connsiteY3" fmla="*/ 297746 h 450538"/>
                    <a:gd name="connsiteX4" fmla="*/ 1733883 w 1749286"/>
                    <a:gd name="connsiteY4" fmla="*/ 450538 h 450538"/>
                    <a:gd name="connsiteX5" fmla="*/ 15403 w 1749286"/>
                    <a:gd name="connsiteY5" fmla="*/ 450538 h 450538"/>
                    <a:gd name="connsiteX6" fmla="*/ 0 w 1749286"/>
                    <a:gd name="connsiteY6" fmla="*/ 297746 h 450538"/>
                    <a:gd name="connsiteX7" fmla="*/ 17770 w 1749286"/>
                    <a:gd name="connsiteY7" fmla="*/ 121475 h 45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286" h="450538">
                      <a:moveTo>
                        <a:pt x="55478" y="0"/>
                      </a:moveTo>
                      <a:lnTo>
                        <a:pt x="1693808" y="0"/>
                      </a:lnTo>
                      <a:lnTo>
                        <a:pt x="1731516" y="121475"/>
                      </a:lnTo>
                      <a:cubicBezTo>
                        <a:pt x="1743167" y="178412"/>
                        <a:pt x="1749286" y="237365"/>
                        <a:pt x="1749286" y="297746"/>
                      </a:cubicBezTo>
                      <a:lnTo>
                        <a:pt x="1733883" y="450538"/>
                      </a:lnTo>
                      <a:lnTo>
                        <a:pt x="15403" y="450538"/>
                      </a:lnTo>
                      <a:lnTo>
                        <a:pt x="0" y="297746"/>
                      </a:lnTo>
                      <a:cubicBezTo>
                        <a:pt x="0" y="237365"/>
                        <a:pt x="6119" y="178412"/>
                        <a:pt x="17770" y="12147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p:cNvSpPr/>
                <p:nvPr/>
              </p:nvSpPr>
              <p:spPr>
                <a:xfrm>
                  <a:off x="8172239" y="3829025"/>
                  <a:ext cx="1413434" cy="585272"/>
                </a:xfrm>
                <a:custGeom>
                  <a:avLst/>
                  <a:gdLst>
                    <a:gd name="connsiteX0" fmla="*/ 706717 w 1413434"/>
                    <a:gd name="connsiteY0" fmla="*/ 0 h 585272"/>
                    <a:gd name="connsiteX1" fmla="*/ 1269272 w 1413434"/>
                    <a:gd name="connsiteY1" fmla="*/ 131270 h 585272"/>
                    <a:gd name="connsiteX2" fmla="*/ 1413434 w 1413434"/>
                    <a:gd name="connsiteY2" fmla="*/ 222134 h 585272"/>
                    <a:gd name="connsiteX3" fmla="*/ 1325183 w 1413434"/>
                    <a:gd name="connsiteY3" fmla="*/ 329095 h 585272"/>
                    <a:gd name="connsiteX4" fmla="*/ 706717 w 1413434"/>
                    <a:gd name="connsiteY4" fmla="*/ 585272 h 585272"/>
                    <a:gd name="connsiteX5" fmla="*/ 88251 w 1413434"/>
                    <a:gd name="connsiteY5" fmla="*/ 329095 h 585272"/>
                    <a:gd name="connsiteX6" fmla="*/ 0 w 1413434"/>
                    <a:gd name="connsiteY6" fmla="*/ 222134 h 585272"/>
                    <a:gd name="connsiteX7" fmla="*/ 144162 w 1413434"/>
                    <a:gd name="connsiteY7" fmla="*/ 131270 h 585272"/>
                    <a:gd name="connsiteX8" fmla="*/ 706717 w 1413434"/>
                    <a:gd name="connsiteY8" fmla="*/ 0 h 58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3434" h="585272">
                      <a:moveTo>
                        <a:pt x="706717" y="0"/>
                      </a:moveTo>
                      <a:cubicBezTo>
                        <a:pt x="915100" y="0"/>
                        <a:pt x="1108688" y="48393"/>
                        <a:pt x="1269272" y="131270"/>
                      </a:cubicBezTo>
                      <a:lnTo>
                        <a:pt x="1413434" y="222134"/>
                      </a:lnTo>
                      <a:lnTo>
                        <a:pt x="1325183" y="329095"/>
                      </a:lnTo>
                      <a:cubicBezTo>
                        <a:pt x="1166904" y="487374"/>
                        <a:pt x="948243" y="585272"/>
                        <a:pt x="706717" y="585272"/>
                      </a:cubicBezTo>
                      <a:cubicBezTo>
                        <a:pt x="465191" y="585272"/>
                        <a:pt x="246531" y="487374"/>
                        <a:pt x="88251" y="329095"/>
                      </a:cubicBezTo>
                      <a:lnTo>
                        <a:pt x="0" y="222134"/>
                      </a:lnTo>
                      <a:lnTo>
                        <a:pt x="144162" y="131270"/>
                      </a:lnTo>
                      <a:cubicBezTo>
                        <a:pt x="304747" y="48393"/>
                        <a:pt x="498334" y="0"/>
                        <a:pt x="706717" y="0"/>
                      </a:cubicBezTo>
                      <a:close/>
                    </a:path>
                  </a:pathLst>
                </a:custGeom>
                <a:solidFill>
                  <a:srgbClr val="CB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p:cNvGrpSpPr/>
              <p:nvPr/>
            </p:nvGrpSpPr>
            <p:grpSpPr>
              <a:xfrm>
                <a:off x="4337849" y="3873860"/>
                <a:ext cx="714342" cy="216432"/>
                <a:chOff x="3624452" y="4401772"/>
                <a:chExt cx="579455" cy="175564"/>
              </a:xfrm>
            </p:grpSpPr>
            <p:sp>
              <p:nvSpPr>
                <p:cNvPr id="42" name="Oval 41"/>
                <p:cNvSpPr/>
                <p:nvPr/>
              </p:nvSpPr>
              <p:spPr>
                <a:xfrm>
                  <a:off x="3624452" y="4401772"/>
                  <a:ext cx="175564" cy="17556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028343" y="4401772"/>
                  <a:ext cx="175564" cy="175564"/>
                </a:xfrm>
                <a:prstGeom prst="ellipse">
                  <a:avLst/>
                </a:prstGeom>
                <a:solidFill>
                  <a:srgbClr val="D48F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p:cNvSpPr/>
              <p:nvPr/>
            </p:nvSpPr>
            <p:spPr>
              <a:xfrm>
                <a:off x="3659447" y="2960697"/>
                <a:ext cx="381000" cy="381000"/>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5433620" y="2956474"/>
                <a:ext cx="381000" cy="381000"/>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p:cNvGrpSpPr/>
            <p:nvPr/>
          </p:nvGrpSpPr>
          <p:grpSpPr>
            <a:xfrm>
              <a:off x="7177907" y="679565"/>
              <a:ext cx="1129840" cy="1729043"/>
              <a:chOff x="7177907" y="679565"/>
              <a:chExt cx="1129840" cy="1729043"/>
            </a:xfrm>
          </p:grpSpPr>
          <p:sp>
            <p:nvSpPr>
              <p:cNvPr id="56" name="Arc 55"/>
              <p:cNvSpPr/>
              <p:nvPr/>
            </p:nvSpPr>
            <p:spPr>
              <a:xfrm rot="13099198">
                <a:off x="7356672" y="679565"/>
                <a:ext cx="951075" cy="1729043"/>
              </a:xfrm>
              <a:prstGeom prst="arc">
                <a:avLst>
                  <a:gd name="adj1" fmla="val 19302487"/>
                  <a:gd name="adj2" fmla="val 4184738"/>
                </a:avLst>
              </a:prstGeom>
              <a:ln w="1873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Oval 56"/>
              <p:cNvSpPr/>
              <p:nvPr/>
            </p:nvSpPr>
            <p:spPr>
              <a:xfrm rot="235400">
                <a:off x="7177907" y="1457722"/>
                <a:ext cx="188540" cy="188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rot="235400">
                <a:off x="7962504" y="725701"/>
                <a:ext cx="188540" cy="188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cSld>
  <p:clrMapOvr>
    <a:masterClrMapping/>
  </p:clrMapOvr>
  <p:transition spd="slow">
    <p:pull/>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6" name="TextBox 55"/>
          <p:cNvSpPr txBox="1"/>
          <p:nvPr/>
        </p:nvSpPr>
        <p:spPr>
          <a:xfrm>
            <a:off x="226695" y="166370"/>
            <a:ext cx="3996055" cy="583565"/>
          </a:xfrm>
          <a:prstGeom prst="rect">
            <a:avLst/>
          </a:prstGeom>
          <a:noFill/>
        </p:spPr>
        <p:txBody>
          <a:bodyPr wrap="square" rtlCol="0">
            <a:spAutoFit/>
          </a:bodyPr>
          <a:lstStyle/>
          <a:p>
            <a:r>
              <a:rPr lang="en-US" sz="3200" b="1" dirty="0">
                <a:solidFill>
                  <a:schemeClr val="tx1"/>
                </a:solidFill>
                <a:effectLst>
                  <a:outerShdw blurRad="38100" dist="38100" dir="2700000" algn="tl">
                    <a:srgbClr val="000000">
                      <a:alpha val="43137"/>
                    </a:srgbClr>
                  </a:outerShdw>
                </a:effectLst>
                <a:latin typeface="Oswald" panose="02000503000000000000" pitchFamily="2" charset="0"/>
              </a:rPr>
              <a:t>EXECUTION</a:t>
            </a:r>
            <a:endParaRPr lang="en-US" sz="3200" b="1" dirty="0">
              <a:solidFill>
                <a:schemeClr val="tx1"/>
              </a:solidFill>
              <a:effectLst>
                <a:outerShdw blurRad="38100" dist="38100" dir="2700000" algn="tl">
                  <a:srgbClr val="000000">
                    <a:alpha val="43137"/>
                  </a:srgbClr>
                </a:outerShdw>
              </a:effectLst>
              <a:latin typeface="Oswald" panose="02000503000000000000" pitchFamily="2" charset="0"/>
            </a:endParaRPr>
          </a:p>
        </p:txBody>
      </p:sp>
      <p:grpSp>
        <p:nvGrpSpPr>
          <p:cNvPr id="58" name="Group 57"/>
          <p:cNvGrpSpPr/>
          <p:nvPr/>
        </p:nvGrpSpPr>
        <p:grpSpPr>
          <a:xfrm>
            <a:off x="333798" y="749753"/>
            <a:ext cx="2609265" cy="67618"/>
            <a:chOff x="226895" y="1051377"/>
            <a:chExt cx="2729503" cy="359237"/>
          </a:xfrm>
        </p:grpSpPr>
        <p:sp>
          <p:nvSpPr>
            <p:cNvPr id="59" name="Freeform: Shape 58"/>
            <p:cNvSpPr/>
            <p:nvPr/>
          </p:nvSpPr>
          <p:spPr>
            <a:xfrm>
              <a:off x="226895" y="1051377"/>
              <a:ext cx="339705" cy="359237"/>
            </a:xfrm>
            <a:custGeom>
              <a:avLst/>
              <a:gdLst>
                <a:gd name="connsiteX0" fmla="*/ 0 w 339705"/>
                <a:gd name="connsiteY0" fmla="*/ 0 h 359237"/>
                <a:gd name="connsiteX1" fmla="*/ 339705 w 339705"/>
                <a:gd name="connsiteY1" fmla="*/ 0 h 359237"/>
                <a:gd name="connsiteX2" fmla="*/ 339705 w 339705"/>
                <a:gd name="connsiteY2" fmla="*/ 359237 h 359237"/>
                <a:gd name="connsiteX3" fmla="*/ 0 w 339705"/>
                <a:gd name="connsiteY3" fmla="*/ 359237 h 359237"/>
                <a:gd name="connsiteX4" fmla="*/ 0 w 339705"/>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705" h="359237">
                  <a:moveTo>
                    <a:pt x="0" y="0"/>
                  </a:moveTo>
                  <a:lnTo>
                    <a:pt x="339705" y="0"/>
                  </a:lnTo>
                  <a:lnTo>
                    <a:pt x="339705" y="359237"/>
                  </a:lnTo>
                  <a:lnTo>
                    <a:pt x="0" y="359237"/>
                  </a:lnTo>
                  <a:lnTo>
                    <a:pt x="0" y="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p:cNvSpPr/>
            <p:nvPr/>
          </p:nvSpPr>
          <p:spPr>
            <a:xfrm>
              <a:off x="612319" y="1051377"/>
              <a:ext cx="361229" cy="359237"/>
            </a:xfrm>
            <a:custGeom>
              <a:avLst/>
              <a:gdLst>
                <a:gd name="connsiteX0" fmla="*/ 0 w 361229"/>
                <a:gd name="connsiteY0" fmla="*/ 0 h 359237"/>
                <a:gd name="connsiteX1" fmla="*/ 361229 w 361229"/>
                <a:gd name="connsiteY1" fmla="*/ 0 h 359237"/>
                <a:gd name="connsiteX2" fmla="*/ 361229 w 361229"/>
                <a:gd name="connsiteY2" fmla="*/ 359237 h 359237"/>
                <a:gd name="connsiteX3" fmla="*/ 0 w 361229"/>
                <a:gd name="connsiteY3" fmla="*/ 359237 h 359237"/>
                <a:gd name="connsiteX4" fmla="*/ 0 w 361229"/>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9" h="359237">
                  <a:moveTo>
                    <a:pt x="0" y="0"/>
                  </a:moveTo>
                  <a:lnTo>
                    <a:pt x="361229" y="0"/>
                  </a:lnTo>
                  <a:lnTo>
                    <a:pt x="361229" y="359237"/>
                  </a:lnTo>
                  <a:lnTo>
                    <a:pt x="0" y="359237"/>
                  </a:lnTo>
                  <a:lnTo>
                    <a:pt x="0" y="0"/>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p:cNvSpPr/>
            <p:nvPr/>
          </p:nvSpPr>
          <p:spPr>
            <a:xfrm>
              <a:off x="1019267" y="1051377"/>
              <a:ext cx="361229" cy="359237"/>
            </a:xfrm>
            <a:custGeom>
              <a:avLst/>
              <a:gdLst>
                <a:gd name="connsiteX0" fmla="*/ 0 w 361229"/>
                <a:gd name="connsiteY0" fmla="*/ 0 h 359237"/>
                <a:gd name="connsiteX1" fmla="*/ 361229 w 361229"/>
                <a:gd name="connsiteY1" fmla="*/ 0 h 359237"/>
                <a:gd name="connsiteX2" fmla="*/ 361229 w 361229"/>
                <a:gd name="connsiteY2" fmla="*/ 359237 h 359237"/>
                <a:gd name="connsiteX3" fmla="*/ 0 w 361229"/>
                <a:gd name="connsiteY3" fmla="*/ 359237 h 359237"/>
                <a:gd name="connsiteX4" fmla="*/ 0 w 361229"/>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9" h="359237">
                  <a:moveTo>
                    <a:pt x="0" y="0"/>
                  </a:moveTo>
                  <a:lnTo>
                    <a:pt x="361229" y="0"/>
                  </a:lnTo>
                  <a:lnTo>
                    <a:pt x="361229" y="359237"/>
                  </a:lnTo>
                  <a:lnTo>
                    <a:pt x="0" y="359237"/>
                  </a:lnTo>
                  <a:lnTo>
                    <a:pt x="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p:cNvSpPr/>
            <p:nvPr/>
          </p:nvSpPr>
          <p:spPr>
            <a:xfrm>
              <a:off x="1426215" y="1051377"/>
              <a:ext cx="361229" cy="359237"/>
            </a:xfrm>
            <a:custGeom>
              <a:avLst/>
              <a:gdLst>
                <a:gd name="connsiteX0" fmla="*/ 0 w 361229"/>
                <a:gd name="connsiteY0" fmla="*/ 0 h 359237"/>
                <a:gd name="connsiteX1" fmla="*/ 361229 w 361229"/>
                <a:gd name="connsiteY1" fmla="*/ 0 h 359237"/>
                <a:gd name="connsiteX2" fmla="*/ 361229 w 361229"/>
                <a:gd name="connsiteY2" fmla="*/ 359237 h 359237"/>
                <a:gd name="connsiteX3" fmla="*/ 0 w 361229"/>
                <a:gd name="connsiteY3" fmla="*/ 359237 h 359237"/>
                <a:gd name="connsiteX4" fmla="*/ 0 w 361229"/>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9" h="359237">
                  <a:moveTo>
                    <a:pt x="0" y="0"/>
                  </a:moveTo>
                  <a:lnTo>
                    <a:pt x="361229" y="0"/>
                  </a:lnTo>
                  <a:lnTo>
                    <a:pt x="361229" y="359237"/>
                  </a:lnTo>
                  <a:lnTo>
                    <a:pt x="0" y="359237"/>
                  </a:lnTo>
                  <a:lnTo>
                    <a:pt x="0" y="0"/>
                  </a:ln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p:cNvSpPr/>
            <p:nvPr/>
          </p:nvSpPr>
          <p:spPr>
            <a:xfrm>
              <a:off x="1833163" y="1051377"/>
              <a:ext cx="361229" cy="359237"/>
            </a:xfrm>
            <a:custGeom>
              <a:avLst/>
              <a:gdLst>
                <a:gd name="connsiteX0" fmla="*/ 0 w 361229"/>
                <a:gd name="connsiteY0" fmla="*/ 0 h 359237"/>
                <a:gd name="connsiteX1" fmla="*/ 361229 w 361229"/>
                <a:gd name="connsiteY1" fmla="*/ 0 h 359237"/>
                <a:gd name="connsiteX2" fmla="*/ 361229 w 361229"/>
                <a:gd name="connsiteY2" fmla="*/ 359237 h 359237"/>
                <a:gd name="connsiteX3" fmla="*/ 0 w 361229"/>
                <a:gd name="connsiteY3" fmla="*/ 359237 h 359237"/>
                <a:gd name="connsiteX4" fmla="*/ 0 w 361229"/>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9" h="359237">
                  <a:moveTo>
                    <a:pt x="0" y="0"/>
                  </a:moveTo>
                  <a:lnTo>
                    <a:pt x="361229" y="0"/>
                  </a:lnTo>
                  <a:lnTo>
                    <a:pt x="361229" y="359237"/>
                  </a:lnTo>
                  <a:lnTo>
                    <a:pt x="0" y="359237"/>
                  </a:lnTo>
                  <a:lnTo>
                    <a:pt x="0" y="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p:cNvSpPr/>
            <p:nvPr/>
          </p:nvSpPr>
          <p:spPr>
            <a:xfrm>
              <a:off x="2240111" y="1051377"/>
              <a:ext cx="361227" cy="359237"/>
            </a:xfrm>
            <a:custGeom>
              <a:avLst/>
              <a:gdLst>
                <a:gd name="connsiteX0" fmla="*/ 0 w 361227"/>
                <a:gd name="connsiteY0" fmla="*/ 0 h 359237"/>
                <a:gd name="connsiteX1" fmla="*/ 361227 w 361227"/>
                <a:gd name="connsiteY1" fmla="*/ 0 h 359237"/>
                <a:gd name="connsiteX2" fmla="*/ 361227 w 361227"/>
                <a:gd name="connsiteY2" fmla="*/ 359237 h 359237"/>
                <a:gd name="connsiteX3" fmla="*/ 0 w 361227"/>
                <a:gd name="connsiteY3" fmla="*/ 359237 h 359237"/>
                <a:gd name="connsiteX4" fmla="*/ 0 w 361227"/>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227" h="359237">
                  <a:moveTo>
                    <a:pt x="0" y="0"/>
                  </a:moveTo>
                  <a:lnTo>
                    <a:pt x="361227" y="0"/>
                  </a:lnTo>
                  <a:lnTo>
                    <a:pt x="361227" y="359237"/>
                  </a:lnTo>
                  <a:lnTo>
                    <a:pt x="0" y="359237"/>
                  </a:lnTo>
                  <a:lnTo>
                    <a:pt x="0" y="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p:cNvSpPr/>
            <p:nvPr/>
          </p:nvSpPr>
          <p:spPr>
            <a:xfrm>
              <a:off x="2647056" y="1051377"/>
              <a:ext cx="309342" cy="359237"/>
            </a:xfrm>
            <a:custGeom>
              <a:avLst/>
              <a:gdLst>
                <a:gd name="connsiteX0" fmla="*/ 0 w 309342"/>
                <a:gd name="connsiteY0" fmla="*/ 0 h 359237"/>
                <a:gd name="connsiteX1" fmla="*/ 309342 w 309342"/>
                <a:gd name="connsiteY1" fmla="*/ 0 h 359237"/>
                <a:gd name="connsiteX2" fmla="*/ 309342 w 309342"/>
                <a:gd name="connsiteY2" fmla="*/ 359237 h 359237"/>
                <a:gd name="connsiteX3" fmla="*/ 0 w 309342"/>
                <a:gd name="connsiteY3" fmla="*/ 359237 h 359237"/>
                <a:gd name="connsiteX4" fmla="*/ 0 w 309342"/>
                <a:gd name="connsiteY4" fmla="*/ 0 h 35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42" h="359237">
                  <a:moveTo>
                    <a:pt x="0" y="0"/>
                  </a:moveTo>
                  <a:lnTo>
                    <a:pt x="309342" y="0"/>
                  </a:lnTo>
                  <a:lnTo>
                    <a:pt x="309342" y="359237"/>
                  </a:lnTo>
                  <a:lnTo>
                    <a:pt x="0" y="359237"/>
                  </a:lnTo>
                  <a:lnTo>
                    <a:pt x="0"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4" name="Group 83"/>
          <p:cNvGrpSpPr/>
          <p:nvPr/>
        </p:nvGrpSpPr>
        <p:grpSpPr>
          <a:xfrm>
            <a:off x="8298180" y="2105660"/>
            <a:ext cx="3420110" cy="4603750"/>
            <a:chOff x="3453877" y="342609"/>
            <a:chExt cx="4733933" cy="6214040"/>
          </a:xfrm>
        </p:grpSpPr>
        <p:sp>
          <p:nvSpPr>
            <p:cNvPr id="85" name="Rectangle: Rounded Corners 40"/>
            <p:cNvSpPr/>
            <p:nvPr/>
          </p:nvSpPr>
          <p:spPr>
            <a:xfrm>
              <a:off x="5677098" y="2957066"/>
              <a:ext cx="1166248" cy="2232964"/>
            </a:xfrm>
            <a:prstGeom prst="roundRect">
              <a:avLst>
                <a:gd name="adj" fmla="val 50000"/>
              </a:avLst>
            </a:prstGeom>
            <a:solidFill>
              <a:srgbClr val="E42F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86" name="Rectangle: Rounded Corners 39"/>
            <p:cNvSpPr/>
            <p:nvPr/>
          </p:nvSpPr>
          <p:spPr>
            <a:xfrm>
              <a:off x="6117735" y="2606254"/>
              <a:ext cx="334365" cy="624474"/>
            </a:xfrm>
            <a:prstGeom prst="roundRect">
              <a:avLst>
                <a:gd name="adj" fmla="val 50000"/>
              </a:avLst>
            </a:prstGeom>
            <a:solidFill>
              <a:srgbClr val="EB92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87" name="Group 86"/>
            <p:cNvGrpSpPr/>
            <p:nvPr/>
          </p:nvGrpSpPr>
          <p:grpSpPr>
            <a:xfrm>
              <a:off x="5545220" y="1732371"/>
              <a:ext cx="300142" cy="300141"/>
              <a:chOff x="6600367" y="1830117"/>
              <a:chExt cx="362866" cy="362866"/>
            </a:xfrm>
          </p:grpSpPr>
          <p:sp>
            <p:nvSpPr>
              <p:cNvPr id="130" name="Oval 129"/>
              <p:cNvSpPr/>
              <p:nvPr/>
            </p:nvSpPr>
            <p:spPr>
              <a:xfrm>
                <a:off x="6600367" y="1830117"/>
                <a:ext cx="362866" cy="362866"/>
              </a:xfrm>
              <a:prstGeom prst="ellipse">
                <a:avLst/>
              </a:prstGeom>
              <a:solidFill>
                <a:srgbClr val="F3C0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1" name="Oval 130"/>
              <p:cNvSpPr/>
              <p:nvPr/>
            </p:nvSpPr>
            <p:spPr>
              <a:xfrm>
                <a:off x="6668900" y="1895052"/>
                <a:ext cx="225800" cy="225800"/>
              </a:xfrm>
              <a:prstGeom prst="ellipse">
                <a:avLst/>
              </a:prstGeom>
              <a:solidFill>
                <a:srgbClr val="EB92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88" name="Group 87"/>
            <p:cNvGrpSpPr/>
            <p:nvPr/>
          </p:nvGrpSpPr>
          <p:grpSpPr>
            <a:xfrm>
              <a:off x="6741472" y="1732371"/>
              <a:ext cx="300142" cy="300141"/>
              <a:chOff x="6600367" y="1830117"/>
              <a:chExt cx="362866" cy="362866"/>
            </a:xfrm>
          </p:grpSpPr>
          <p:sp>
            <p:nvSpPr>
              <p:cNvPr id="128" name="Oval 127"/>
              <p:cNvSpPr/>
              <p:nvPr/>
            </p:nvSpPr>
            <p:spPr>
              <a:xfrm>
                <a:off x="6600367" y="1830117"/>
                <a:ext cx="362866" cy="362866"/>
              </a:xfrm>
              <a:prstGeom prst="ellipse">
                <a:avLst/>
              </a:prstGeom>
              <a:solidFill>
                <a:srgbClr val="F3C0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9" name="Oval 128"/>
              <p:cNvSpPr/>
              <p:nvPr/>
            </p:nvSpPr>
            <p:spPr>
              <a:xfrm>
                <a:off x="6668900" y="1895052"/>
                <a:ext cx="225800" cy="225800"/>
              </a:xfrm>
              <a:prstGeom prst="ellipse">
                <a:avLst/>
              </a:prstGeom>
              <a:solidFill>
                <a:srgbClr val="EB92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89" name="Oval 88"/>
            <p:cNvSpPr/>
            <p:nvPr/>
          </p:nvSpPr>
          <p:spPr>
            <a:xfrm>
              <a:off x="5461850" y="478918"/>
              <a:ext cx="1667213" cy="1667212"/>
            </a:xfrm>
            <a:prstGeom prst="ellipse">
              <a:avLst/>
            </a:pr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0" name="Rectangle: Rounded Corners 8"/>
            <p:cNvSpPr/>
            <p:nvPr/>
          </p:nvSpPr>
          <p:spPr>
            <a:xfrm>
              <a:off x="5712331" y="672862"/>
              <a:ext cx="1166248" cy="2232964"/>
            </a:xfrm>
            <a:prstGeom prst="roundRect">
              <a:avLst>
                <a:gd name="adj" fmla="val 50000"/>
              </a:avLst>
            </a:prstGeom>
            <a:solidFill>
              <a:srgbClr val="F3C0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1" name="Oval 90"/>
            <p:cNvSpPr/>
            <p:nvPr/>
          </p:nvSpPr>
          <p:spPr>
            <a:xfrm>
              <a:off x="6075405" y="342609"/>
              <a:ext cx="1053657" cy="1053657"/>
            </a:xfrm>
            <a:prstGeom prst="ellipse">
              <a:avLst/>
            </a:pr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2" name="Oval 91"/>
            <p:cNvSpPr/>
            <p:nvPr/>
          </p:nvSpPr>
          <p:spPr>
            <a:xfrm>
              <a:off x="5425805" y="725666"/>
              <a:ext cx="446237" cy="428270"/>
            </a:xfrm>
            <a:prstGeom prst="ellipse">
              <a:avLst/>
            </a:pr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93" name="Oval 92"/>
            <p:cNvSpPr/>
            <p:nvPr/>
          </p:nvSpPr>
          <p:spPr>
            <a:xfrm>
              <a:off x="5640708" y="361207"/>
              <a:ext cx="811391" cy="811390"/>
            </a:xfrm>
            <a:prstGeom prst="ellipse">
              <a:avLst/>
            </a:pr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4" name="Oval 93"/>
            <p:cNvSpPr/>
            <p:nvPr/>
          </p:nvSpPr>
          <p:spPr>
            <a:xfrm>
              <a:off x="6808067" y="895086"/>
              <a:ext cx="446237" cy="428270"/>
            </a:xfrm>
            <a:prstGeom prst="ellipse">
              <a:avLst/>
            </a:pr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nvGrpSpPr>
            <p:cNvPr id="95" name="Group 94"/>
            <p:cNvGrpSpPr/>
            <p:nvPr/>
          </p:nvGrpSpPr>
          <p:grpSpPr>
            <a:xfrm>
              <a:off x="5924764" y="1577383"/>
              <a:ext cx="741349" cy="151948"/>
              <a:chOff x="4720544" y="1954613"/>
              <a:chExt cx="543613" cy="111420"/>
            </a:xfrm>
          </p:grpSpPr>
          <p:sp>
            <p:nvSpPr>
              <p:cNvPr id="126" name="Oval 125"/>
              <p:cNvSpPr/>
              <p:nvPr/>
            </p:nvSpPr>
            <p:spPr>
              <a:xfrm>
                <a:off x="4720544" y="1954613"/>
                <a:ext cx="100708" cy="100708"/>
              </a:xfrm>
              <a:prstGeom prst="ellipse">
                <a:avLst/>
              </a:pr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7" name="Oval 126"/>
              <p:cNvSpPr/>
              <p:nvPr/>
            </p:nvSpPr>
            <p:spPr>
              <a:xfrm>
                <a:off x="5163449" y="1965325"/>
                <a:ext cx="100708" cy="100708"/>
              </a:xfrm>
              <a:prstGeom prst="ellipse">
                <a:avLst/>
              </a:pr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96" name="Rectangle: Rounded Corners 21"/>
            <p:cNvSpPr/>
            <p:nvPr/>
          </p:nvSpPr>
          <p:spPr>
            <a:xfrm>
              <a:off x="6227908" y="1541915"/>
              <a:ext cx="135093" cy="504032"/>
            </a:xfrm>
            <a:prstGeom prst="roundRect">
              <a:avLst>
                <a:gd name="adj" fmla="val 50000"/>
              </a:avLst>
            </a:prstGeom>
            <a:solidFill>
              <a:srgbClr val="EB9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97" name="Group 96"/>
            <p:cNvGrpSpPr/>
            <p:nvPr/>
          </p:nvGrpSpPr>
          <p:grpSpPr>
            <a:xfrm rot="21432354">
              <a:off x="6013584" y="2205105"/>
              <a:ext cx="563740" cy="388515"/>
              <a:chOff x="7427250" y="2290472"/>
              <a:chExt cx="615652" cy="424291"/>
            </a:xfrm>
          </p:grpSpPr>
          <p:sp>
            <p:nvSpPr>
              <p:cNvPr id="124" name="Freeform: Shape 27"/>
              <p:cNvSpPr/>
              <p:nvPr/>
            </p:nvSpPr>
            <p:spPr>
              <a:xfrm>
                <a:off x="7427250" y="2290472"/>
                <a:ext cx="615652" cy="424291"/>
              </a:xfrm>
              <a:custGeom>
                <a:avLst/>
                <a:gdLst>
                  <a:gd name="connsiteX0" fmla="*/ 23149 w 615652"/>
                  <a:gd name="connsiteY0" fmla="*/ 0 h 424291"/>
                  <a:gd name="connsiteX1" fmla="*/ 614845 w 615652"/>
                  <a:gd name="connsiteY1" fmla="*/ 108458 h 424291"/>
                  <a:gd name="connsiteX2" fmla="*/ 615652 w 615652"/>
                  <a:gd name="connsiteY2" fmla="*/ 116465 h 424291"/>
                  <a:gd name="connsiteX3" fmla="*/ 307826 w 615652"/>
                  <a:gd name="connsiteY3" fmla="*/ 424291 h 424291"/>
                  <a:gd name="connsiteX4" fmla="*/ 0 w 615652"/>
                  <a:gd name="connsiteY4" fmla="*/ 116465 h 424291"/>
                  <a:gd name="connsiteX5" fmla="*/ 6254 w 615652"/>
                  <a:gd name="connsiteY5" fmla="*/ 54427 h 42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5652" h="424291">
                    <a:moveTo>
                      <a:pt x="23149" y="0"/>
                    </a:moveTo>
                    <a:lnTo>
                      <a:pt x="614845" y="108458"/>
                    </a:lnTo>
                    <a:lnTo>
                      <a:pt x="615652" y="116465"/>
                    </a:lnTo>
                    <a:cubicBezTo>
                      <a:pt x="615652" y="286473"/>
                      <a:pt x="477834" y="424291"/>
                      <a:pt x="307826" y="424291"/>
                    </a:cubicBezTo>
                    <a:cubicBezTo>
                      <a:pt x="137818" y="424291"/>
                      <a:pt x="0" y="286473"/>
                      <a:pt x="0" y="116465"/>
                    </a:cubicBezTo>
                    <a:cubicBezTo>
                      <a:pt x="0" y="95214"/>
                      <a:pt x="2154" y="74466"/>
                      <a:pt x="6254" y="54427"/>
                    </a:cubicBezTo>
                    <a:close/>
                  </a:path>
                </a:pathLst>
              </a:cu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5" name="Freeform: Shape 28"/>
              <p:cNvSpPr/>
              <p:nvPr/>
            </p:nvSpPr>
            <p:spPr>
              <a:xfrm>
                <a:off x="7462175" y="2474179"/>
                <a:ext cx="459790" cy="240584"/>
              </a:xfrm>
              <a:custGeom>
                <a:avLst/>
                <a:gdLst>
                  <a:gd name="connsiteX0" fmla="*/ 194521 w 459790"/>
                  <a:gd name="connsiteY0" fmla="*/ 0 h 240584"/>
                  <a:gd name="connsiteX1" fmla="*/ 434629 w 459790"/>
                  <a:gd name="connsiteY1" fmla="*/ 127664 h 240584"/>
                  <a:gd name="connsiteX2" fmla="*/ 459790 w 459790"/>
                  <a:gd name="connsiteY2" fmla="*/ 174019 h 240584"/>
                  <a:gd name="connsiteX3" fmla="*/ 442830 w 459790"/>
                  <a:gd name="connsiteY3" fmla="*/ 188012 h 240584"/>
                  <a:gd name="connsiteX4" fmla="*/ 270721 w 459790"/>
                  <a:gd name="connsiteY4" fmla="*/ 240584 h 240584"/>
                  <a:gd name="connsiteX5" fmla="*/ 15467 w 459790"/>
                  <a:gd name="connsiteY5" fmla="*/ 104867 h 240584"/>
                  <a:gd name="connsiteX6" fmla="*/ 0 w 459790"/>
                  <a:gd name="connsiteY6" fmla="*/ 76371 h 240584"/>
                  <a:gd name="connsiteX7" fmla="*/ 32625 w 459790"/>
                  <a:gd name="connsiteY7" fmla="*/ 49452 h 240584"/>
                  <a:gd name="connsiteX8" fmla="*/ 194521 w 459790"/>
                  <a:gd name="connsiteY8" fmla="*/ 0 h 24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9790" h="240584">
                    <a:moveTo>
                      <a:pt x="194521" y="0"/>
                    </a:moveTo>
                    <a:cubicBezTo>
                      <a:pt x="294471" y="0"/>
                      <a:pt x="382593" y="50641"/>
                      <a:pt x="434629" y="127664"/>
                    </a:cubicBezTo>
                    <a:lnTo>
                      <a:pt x="459790" y="174019"/>
                    </a:lnTo>
                    <a:lnTo>
                      <a:pt x="442830" y="188012"/>
                    </a:lnTo>
                    <a:cubicBezTo>
                      <a:pt x="393701" y="221203"/>
                      <a:pt x="334474" y="240584"/>
                      <a:pt x="270721" y="240584"/>
                    </a:cubicBezTo>
                    <a:cubicBezTo>
                      <a:pt x="164466" y="240584"/>
                      <a:pt x="70785" y="186749"/>
                      <a:pt x="15467" y="104867"/>
                    </a:cubicBezTo>
                    <a:lnTo>
                      <a:pt x="0" y="76371"/>
                    </a:lnTo>
                    <a:lnTo>
                      <a:pt x="32625" y="49452"/>
                    </a:lnTo>
                    <a:cubicBezTo>
                      <a:pt x="78839" y="18231"/>
                      <a:pt x="134551" y="0"/>
                      <a:pt x="194521" y="0"/>
                    </a:cubicBezTo>
                    <a:close/>
                  </a:path>
                </a:pathLst>
              </a:custGeom>
              <a:solidFill>
                <a:srgbClr val="E42F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98" name="Freeform: Shape 43"/>
            <p:cNvSpPr/>
            <p:nvPr/>
          </p:nvSpPr>
          <p:spPr>
            <a:xfrm>
              <a:off x="5677098" y="4354881"/>
              <a:ext cx="1166248" cy="835149"/>
            </a:xfrm>
            <a:custGeom>
              <a:avLst/>
              <a:gdLst>
                <a:gd name="connsiteX0" fmla="*/ 0 w 1230444"/>
                <a:gd name="connsiteY0" fmla="*/ 0 h 881120"/>
                <a:gd name="connsiteX1" fmla="*/ 1230444 w 1230444"/>
                <a:gd name="connsiteY1" fmla="*/ 0 h 881120"/>
                <a:gd name="connsiteX2" fmla="*/ 1230444 w 1230444"/>
                <a:gd name="connsiteY2" fmla="*/ 265898 h 881120"/>
                <a:gd name="connsiteX3" fmla="*/ 615222 w 1230444"/>
                <a:gd name="connsiteY3" fmla="*/ 881120 h 881120"/>
                <a:gd name="connsiteX4" fmla="*/ 0 w 1230444"/>
                <a:gd name="connsiteY4" fmla="*/ 265898 h 881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0444" h="881120">
                  <a:moveTo>
                    <a:pt x="0" y="0"/>
                  </a:moveTo>
                  <a:lnTo>
                    <a:pt x="1230444" y="0"/>
                  </a:lnTo>
                  <a:lnTo>
                    <a:pt x="1230444" y="265898"/>
                  </a:lnTo>
                  <a:cubicBezTo>
                    <a:pt x="1230444" y="605676"/>
                    <a:pt x="955000" y="881120"/>
                    <a:pt x="615222" y="881120"/>
                  </a:cubicBezTo>
                  <a:cubicBezTo>
                    <a:pt x="275444" y="881120"/>
                    <a:pt x="0" y="605676"/>
                    <a:pt x="0" y="265898"/>
                  </a:cubicBezTo>
                  <a:close/>
                </a:path>
              </a:pathLst>
            </a:cu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99" name="Group 98"/>
            <p:cNvGrpSpPr/>
            <p:nvPr/>
          </p:nvGrpSpPr>
          <p:grpSpPr>
            <a:xfrm>
              <a:off x="5371769" y="4675717"/>
              <a:ext cx="735178" cy="1880932"/>
              <a:chOff x="7266033" y="1350442"/>
              <a:chExt cx="687796" cy="1759706"/>
            </a:xfrm>
          </p:grpSpPr>
          <p:sp>
            <p:nvSpPr>
              <p:cNvPr id="119" name="Rectangle 118"/>
              <p:cNvSpPr/>
              <p:nvPr/>
            </p:nvSpPr>
            <p:spPr>
              <a:xfrm>
                <a:off x="7683500" y="1350442"/>
                <a:ext cx="270329" cy="1759706"/>
              </a:xfrm>
              <a:prstGeom prst="rect">
                <a:avLst/>
              </a:pr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120" name="Group 119"/>
              <p:cNvGrpSpPr/>
              <p:nvPr/>
            </p:nvGrpSpPr>
            <p:grpSpPr>
              <a:xfrm>
                <a:off x="7266033" y="2766250"/>
                <a:ext cx="687796" cy="343898"/>
                <a:chOff x="9107790" y="2808590"/>
                <a:chExt cx="1059392" cy="529696"/>
              </a:xfrm>
            </p:grpSpPr>
            <p:sp>
              <p:nvSpPr>
                <p:cNvPr id="121" name="Freeform: Shape 48"/>
                <p:cNvSpPr/>
                <p:nvPr/>
              </p:nvSpPr>
              <p:spPr>
                <a:xfrm>
                  <a:off x="9107790" y="2808590"/>
                  <a:ext cx="1059392" cy="529696"/>
                </a:xfrm>
                <a:custGeom>
                  <a:avLst/>
                  <a:gdLst>
                    <a:gd name="connsiteX0" fmla="*/ 529696 w 1059392"/>
                    <a:gd name="connsiteY0" fmla="*/ 0 h 529696"/>
                    <a:gd name="connsiteX1" fmla="*/ 1059392 w 1059392"/>
                    <a:gd name="connsiteY1" fmla="*/ 529696 h 529696"/>
                    <a:gd name="connsiteX2" fmla="*/ 0 w 1059392"/>
                    <a:gd name="connsiteY2" fmla="*/ 529696 h 529696"/>
                    <a:gd name="connsiteX3" fmla="*/ 529696 w 1059392"/>
                    <a:gd name="connsiteY3" fmla="*/ 0 h 529696"/>
                  </a:gdLst>
                  <a:ahLst/>
                  <a:cxnLst>
                    <a:cxn ang="0">
                      <a:pos x="connsiteX0" y="connsiteY0"/>
                    </a:cxn>
                    <a:cxn ang="0">
                      <a:pos x="connsiteX1" y="connsiteY1"/>
                    </a:cxn>
                    <a:cxn ang="0">
                      <a:pos x="connsiteX2" y="connsiteY2"/>
                    </a:cxn>
                    <a:cxn ang="0">
                      <a:pos x="connsiteX3" y="connsiteY3"/>
                    </a:cxn>
                  </a:cxnLst>
                  <a:rect l="l" t="t" r="r" b="b"/>
                  <a:pathLst>
                    <a:path w="1059392" h="529696">
                      <a:moveTo>
                        <a:pt x="529696" y="0"/>
                      </a:moveTo>
                      <a:cubicBezTo>
                        <a:pt x="822239" y="0"/>
                        <a:pt x="1059392" y="237153"/>
                        <a:pt x="1059392" y="529696"/>
                      </a:cubicBezTo>
                      <a:lnTo>
                        <a:pt x="0" y="529696"/>
                      </a:lnTo>
                      <a:cubicBezTo>
                        <a:pt x="0" y="237153"/>
                        <a:pt x="237153" y="0"/>
                        <a:pt x="529696" y="0"/>
                      </a:cubicBezTo>
                      <a:close/>
                    </a:path>
                  </a:pathLst>
                </a:custGeom>
                <a:solidFill>
                  <a:srgbClr val="00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2" name="Rectangle: Rounded Corners 49"/>
                <p:cNvSpPr/>
                <p:nvPr/>
              </p:nvSpPr>
              <p:spPr>
                <a:xfrm>
                  <a:off x="9467850" y="2955925"/>
                  <a:ext cx="479425" cy="104775"/>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3" name="Rectangle: Rounded Corners 50"/>
                <p:cNvSpPr/>
                <p:nvPr/>
              </p:nvSpPr>
              <p:spPr>
                <a:xfrm>
                  <a:off x="9299576" y="3117782"/>
                  <a:ext cx="647699" cy="10659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grpSp>
          <p:nvGrpSpPr>
            <p:cNvPr id="100" name="Group 99"/>
            <p:cNvGrpSpPr/>
            <p:nvPr/>
          </p:nvGrpSpPr>
          <p:grpSpPr>
            <a:xfrm flipH="1">
              <a:off x="6400566" y="4675717"/>
              <a:ext cx="735178" cy="1880932"/>
              <a:chOff x="7266033" y="1350442"/>
              <a:chExt cx="687796" cy="1759706"/>
            </a:xfrm>
          </p:grpSpPr>
          <p:sp>
            <p:nvSpPr>
              <p:cNvPr id="114" name="Rectangle 113"/>
              <p:cNvSpPr/>
              <p:nvPr/>
            </p:nvSpPr>
            <p:spPr>
              <a:xfrm>
                <a:off x="7683500" y="1350442"/>
                <a:ext cx="270329" cy="1759706"/>
              </a:xfrm>
              <a:prstGeom prst="rect">
                <a:avLst/>
              </a:prstGeom>
              <a:solidFill>
                <a:srgbClr val="001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115" name="Group 114"/>
              <p:cNvGrpSpPr/>
              <p:nvPr/>
            </p:nvGrpSpPr>
            <p:grpSpPr>
              <a:xfrm>
                <a:off x="7266033" y="2766250"/>
                <a:ext cx="687796" cy="343898"/>
                <a:chOff x="9107790" y="2808590"/>
                <a:chExt cx="1059392" cy="529696"/>
              </a:xfrm>
            </p:grpSpPr>
            <p:sp>
              <p:nvSpPr>
                <p:cNvPr id="116" name="Freeform: Shape 60"/>
                <p:cNvSpPr/>
                <p:nvPr/>
              </p:nvSpPr>
              <p:spPr>
                <a:xfrm>
                  <a:off x="9107790" y="2808590"/>
                  <a:ext cx="1059392" cy="529696"/>
                </a:xfrm>
                <a:custGeom>
                  <a:avLst/>
                  <a:gdLst>
                    <a:gd name="connsiteX0" fmla="*/ 529696 w 1059392"/>
                    <a:gd name="connsiteY0" fmla="*/ 0 h 529696"/>
                    <a:gd name="connsiteX1" fmla="*/ 1059392 w 1059392"/>
                    <a:gd name="connsiteY1" fmla="*/ 529696 h 529696"/>
                    <a:gd name="connsiteX2" fmla="*/ 0 w 1059392"/>
                    <a:gd name="connsiteY2" fmla="*/ 529696 h 529696"/>
                    <a:gd name="connsiteX3" fmla="*/ 529696 w 1059392"/>
                    <a:gd name="connsiteY3" fmla="*/ 0 h 529696"/>
                  </a:gdLst>
                  <a:ahLst/>
                  <a:cxnLst>
                    <a:cxn ang="0">
                      <a:pos x="connsiteX0" y="connsiteY0"/>
                    </a:cxn>
                    <a:cxn ang="0">
                      <a:pos x="connsiteX1" y="connsiteY1"/>
                    </a:cxn>
                    <a:cxn ang="0">
                      <a:pos x="connsiteX2" y="connsiteY2"/>
                    </a:cxn>
                    <a:cxn ang="0">
                      <a:pos x="connsiteX3" y="connsiteY3"/>
                    </a:cxn>
                  </a:cxnLst>
                  <a:rect l="l" t="t" r="r" b="b"/>
                  <a:pathLst>
                    <a:path w="1059392" h="529696">
                      <a:moveTo>
                        <a:pt x="529696" y="0"/>
                      </a:moveTo>
                      <a:cubicBezTo>
                        <a:pt x="822239" y="0"/>
                        <a:pt x="1059392" y="237153"/>
                        <a:pt x="1059392" y="529696"/>
                      </a:cubicBezTo>
                      <a:lnTo>
                        <a:pt x="0" y="529696"/>
                      </a:lnTo>
                      <a:cubicBezTo>
                        <a:pt x="0" y="237153"/>
                        <a:pt x="237153" y="0"/>
                        <a:pt x="529696" y="0"/>
                      </a:cubicBezTo>
                      <a:close/>
                    </a:path>
                  </a:pathLst>
                </a:custGeom>
                <a:solidFill>
                  <a:srgbClr val="00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7" name="Rectangle: Rounded Corners 61"/>
                <p:cNvSpPr/>
                <p:nvPr/>
              </p:nvSpPr>
              <p:spPr>
                <a:xfrm>
                  <a:off x="9467850" y="2955925"/>
                  <a:ext cx="479425" cy="104775"/>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8" name="Rectangle: Rounded Corners 62"/>
                <p:cNvSpPr/>
                <p:nvPr/>
              </p:nvSpPr>
              <p:spPr>
                <a:xfrm>
                  <a:off x="9299576" y="3117782"/>
                  <a:ext cx="647699" cy="10659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grpSp>
          <p:nvGrpSpPr>
            <p:cNvPr id="101" name="Group 100"/>
            <p:cNvGrpSpPr/>
            <p:nvPr/>
          </p:nvGrpSpPr>
          <p:grpSpPr>
            <a:xfrm rot="13458128">
              <a:off x="7858637" y="2093030"/>
              <a:ext cx="329173" cy="2103930"/>
              <a:chOff x="5824163" y="2800382"/>
              <a:chExt cx="307958" cy="1968331"/>
            </a:xfrm>
          </p:grpSpPr>
          <p:sp>
            <p:nvSpPr>
              <p:cNvPr id="110" name="Rectangle: Rounded Corners 63"/>
              <p:cNvSpPr/>
              <p:nvPr/>
            </p:nvSpPr>
            <p:spPr>
              <a:xfrm>
                <a:off x="5824163" y="2800382"/>
                <a:ext cx="292100" cy="1528638"/>
              </a:xfrm>
              <a:prstGeom prst="roundRect">
                <a:avLst>
                  <a:gd name="adj" fmla="val 50000"/>
                </a:avLst>
              </a:prstGeom>
              <a:solidFill>
                <a:srgbClr val="E42F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11" name="Rectangle: Rounded Corners 64"/>
              <p:cNvSpPr/>
              <p:nvPr/>
            </p:nvSpPr>
            <p:spPr>
              <a:xfrm>
                <a:off x="5909888" y="4185534"/>
                <a:ext cx="111125" cy="248972"/>
              </a:xfrm>
              <a:prstGeom prst="roundRect">
                <a:avLst>
                  <a:gd name="adj" fmla="val 50000"/>
                </a:avLst>
              </a:prstGeom>
              <a:solidFill>
                <a:srgbClr val="F3C0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2" name="Rectangle: Rounded Corners 66"/>
              <p:cNvSpPr/>
              <p:nvPr/>
            </p:nvSpPr>
            <p:spPr>
              <a:xfrm>
                <a:off x="5840037" y="4329020"/>
                <a:ext cx="250825" cy="439693"/>
              </a:xfrm>
              <a:prstGeom prst="roundRect">
                <a:avLst>
                  <a:gd name="adj" fmla="val 50000"/>
                </a:avLst>
              </a:prstGeom>
              <a:solidFill>
                <a:srgbClr val="F3C0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3" name="Rectangle: Rounded Corners 67"/>
              <p:cNvSpPr/>
              <p:nvPr/>
            </p:nvSpPr>
            <p:spPr>
              <a:xfrm rot="19767620">
                <a:off x="6020996" y="4379505"/>
                <a:ext cx="111125" cy="248972"/>
              </a:xfrm>
              <a:prstGeom prst="roundRect">
                <a:avLst>
                  <a:gd name="adj" fmla="val 50000"/>
                </a:avLst>
              </a:prstGeom>
              <a:solidFill>
                <a:srgbClr val="F3C0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102" name="Rectangle: Rounded Corners 79"/>
            <p:cNvSpPr/>
            <p:nvPr/>
          </p:nvSpPr>
          <p:spPr>
            <a:xfrm rot="18526282">
              <a:off x="6899605" y="2950193"/>
              <a:ext cx="289966" cy="1162853"/>
            </a:xfrm>
            <a:prstGeom prst="roundRect">
              <a:avLst>
                <a:gd name="adj" fmla="val 50000"/>
              </a:avLst>
            </a:prstGeom>
            <a:solidFill>
              <a:srgbClr val="E42F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nvGrpSpPr>
            <p:cNvPr id="103" name="Group 102"/>
            <p:cNvGrpSpPr/>
            <p:nvPr/>
          </p:nvGrpSpPr>
          <p:grpSpPr>
            <a:xfrm>
              <a:off x="3453877" y="3007344"/>
              <a:ext cx="2334111" cy="1174473"/>
              <a:chOff x="3426677" y="3014991"/>
              <a:chExt cx="2334111" cy="1174473"/>
            </a:xfrm>
          </p:grpSpPr>
          <p:grpSp>
            <p:nvGrpSpPr>
              <p:cNvPr id="104" name="Group 103"/>
              <p:cNvGrpSpPr/>
              <p:nvPr/>
            </p:nvGrpSpPr>
            <p:grpSpPr>
              <a:xfrm rot="5738121" flipH="1">
                <a:off x="4314055" y="2830470"/>
                <a:ext cx="329173" cy="2103930"/>
                <a:chOff x="7143750" y="703415"/>
                <a:chExt cx="307958" cy="1968331"/>
              </a:xfrm>
            </p:grpSpPr>
            <p:sp>
              <p:nvSpPr>
                <p:cNvPr id="106" name="Rectangle: Rounded Corners 74"/>
                <p:cNvSpPr/>
                <p:nvPr/>
              </p:nvSpPr>
              <p:spPr>
                <a:xfrm>
                  <a:off x="7143750" y="703415"/>
                  <a:ext cx="292100" cy="1528638"/>
                </a:xfrm>
                <a:prstGeom prst="roundRect">
                  <a:avLst>
                    <a:gd name="adj" fmla="val 50000"/>
                  </a:avLst>
                </a:prstGeom>
                <a:solidFill>
                  <a:srgbClr val="E42F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7" name="Rectangle: Rounded Corners 75"/>
                <p:cNvSpPr/>
                <p:nvPr/>
              </p:nvSpPr>
              <p:spPr>
                <a:xfrm>
                  <a:off x="7229475" y="2088567"/>
                  <a:ext cx="111125" cy="248972"/>
                </a:xfrm>
                <a:prstGeom prst="roundRect">
                  <a:avLst>
                    <a:gd name="adj" fmla="val 50000"/>
                  </a:avLst>
                </a:prstGeom>
                <a:solidFill>
                  <a:srgbClr val="F3C0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8" name="Rectangle: Rounded Corners 76"/>
                <p:cNvSpPr/>
                <p:nvPr/>
              </p:nvSpPr>
              <p:spPr>
                <a:xfrm>
                  <a:off x="7159624" y="2232053"/>
                  <a:ext cx="250825" cy="439693"/>
                </a:xfrm>
                <a:prstGeom prst="roundRect">
                  <a:avLst>
                    <a:gd name="adj" fmla="val 50000"/>
                  </a:avLst>
                </a:prstGeom>
                <a:solidFill>
                  <a:srgbClr val="F3C0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9" name="Rectangle: Rounded Corners 77"/>
                <p:cNvSpPr/>
                <p:nvPr/>
              </p:nvSpPr>
              <p:spPr>
                <a:xfrm rot="19767620">
                  <a:off x="7340583" y="2282538"/>
                  <a:ext cx="111125" cy="248972"/>
                </a:xfrm>
                <a:prstGeom prst="roundRect">
                  <a:avLst>
                    <a:gd name="adj" fmla="val 50000"/>
                  </a:avLst>
                </a:prstGeom>
                <a:solidFill>
                  <a:srgbClr val="F3C0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105" name="Rectangle: Rounded Corners 80"/>
              <p:cNvSpPr/>
              <p:nvPr/>
            </p:nvSpPr>
            <p:spPr>
              <a:xfrm rot="1806422">
                <a:off x="5476792" y="3014991"/>
                <a:ext cx="283996" cy="1174473"/>
              </a:xfrm>
              <a:prstGeom prst="roundRect">
                <a:avLst>
                  <a:gd name="adj" fmla="val 50000"/>
                </a:avLst>
              </a:prstGeom>
              <a:solidFill>
                <a:srgbClr val="E42F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grpSp>
      <p:sp>
        <p:nvSpPr>
          <p:cNvPr id="3" name="Text Box 2"/>
          <p:cNvSpPr txBox="1"/>
          <p:nvPr/>
        </p:nvSpPr>
        <p:spPr>
          <a:xfrm>
            <a:off x="2505075" y="5678805"/>
            <a:ext cx="5686425" cy="829945"/>
          </a:xfrm>
          <a:prstGeom prst="rect">
            <a:avLst/>
          </a:prstGeom>
          <a:noFill/>
        </p:spPr>
        <p:txBody>
          <a:bodyPr wrap="square" rtlCol="0" anchor="t">
            <a:spAutoFit/>
          </a:bodyPr>
          <a:lstStyle/>
          <a:p>
            <a:r>
              <a:rPr lang="en-US" sz="2400" b="1" dirty="0">
                <a:effectLst>
                  <a:outerShdw blurRad="38100" dist="38100" dir="2700000" algn="tl">
                    <a:srgbClr val="000000">
                      <a:alpha val="43137"/>
                    </a:srgbClr>
                  </a:outerShdw>
                </a:effectLst>
                <a:latin typeface="Oswald" panose="02000503000000000000" pitchFamily="2" charset="0"/>
                <a:sym typeface="+mn-ea"/>
              </a:rPr>
              <a:t>Screenshot of arduino UNO connected with Buzzer and DC motor.</a:t>
            </a:r>
            <a:endParaRPr lang="en-US" sz="2400"/>
          </a:p>
        </p:txBody>
      </p:sp>
      <p:pic>
        <p:nvPicPr>
          <p:cNvPr id="4" name="Picture 3" descr="WhatsApp Image 2020-11-01 at 1.37.22 PM"/>
          <p:cNvPicPr>
            <a:picLocks noChangeAspect="1"/>
          </p:cNvPicPr>
          <p:nvPr/>
        </p:nvPicPr>
        <p:blipFill>
          <a:blip r:embed="rId1"/>
          <a:stretch>
            <a:fillRect/>
          </a:stretch>
        </p:blipFill>
        <p:spPr>
          <a:xfrm>
            <a:off x="124460" y="948690"/>
            <a:ext cx="8067040" cy="47301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04" name="Freeform: Shape 4"/>
          <p:cNvSpPr/>
          <p:nvPr/>
        </p:nvSpPr>
        <p:spPr>
          <a:xfrm>
            <a:off x="7251" y="-493486"/>
            <a:ext cx="3329256" cy="7984420"/>
          </a:xfrm>
          <a:custGeom>
            <a:avLst/>
            <a:gdLst>
              <a:gd name="connsiteX0" fmla="*/ 0 w 3329256"/>
              <a:gd name="connsiteY0" fmla="*/ 0 h 7984420"/>
              <a:gd name="connsiteX1" fmla="*/ 1 w 3329256"/>
              <a:gd name="connsiteY1" fmla="*/ 0 h 7984420"/>
              <a:gd name="connsiteX2" fmla="*/ 1898776 w 3329256"/>
              <a:gd name="connsiteY2" fmla="*/ 1713483 h 7984420"/>
              <a:gd name="connsiteX3" fmla="*/ 1908630 w 3329256"/>
              <a:gd name="connsiteY3" fmla="*/ 1908628 h 7984420"/>
              <a:gd name="connsiteX4" fmla="*/ 1908630 w 3329256"/>
              <a:gd name="connsiteY4" fmla="*/ 6075792 h 7984420"/>
              <a:gd name="connsiteX5" fmla="*/ 1908626 w 3329256"/>
              <a:gd name="connsiteY5" fmla="*/ 6075792 h 7984420"/>
              <a:gd name="connsiteX6" fmla="*/ 1915960 w 3329256"/>
              <a:gd name="connsiteY6" fmla="*/ 6221042 h 7984420"/>
              <a:gd name="connsiteX7" fmla="*/ 3329256 w 3329256"/>
              <a:gd name="connsiteY7" fmla="*/ 7496421 h 7984420"/>
              <a:gd name="connsiteX8" fmla="*/ 3329256 w 3329256"/>
              <a:gd name="connsiteY8" fmla="*/ 7984420 h 7984420"/>
              <a:gd name="connsiteX9" fmla="*/ 3329255 w 3329256"/>
              <a:gd name="connsiteY9" fmla="*/ 7984420 h 7984420"/>
              <a:gd name="connsiteX10" fmla="*/ 1430480 w 3329256"/>
              <a:gd name="connsiteY10" fmla="*/ 6270937 h 7984420"/>
              <a:gd name="connsiteX11" fmla="*/ 1420626 w 3329256"/>
              <a:gd name="connsiteY11" fmla="*/ 6075792 h 7984420"/>
              <a:gd name="connsiteX12" fmla="*/ 1420626 w 3329256"/>
              <a:gd name="connsiteY12" fmla="*/ 1908628 h 7984420"/>
              <a:gd name="connsiteX13" fmla="*/ 1420630 w 3329256"/>
              <a:gd name="connsiteY13" fmla="*/ 1908628 h 7984420"/>
              <a:gd name="connsiteX14" fmla="*/ 1413296 w 3329256"/>
              <a:gd name="connsiteY14" fmla="*/ 1763378 h 7984420"/>
              <a:gd name="connsiteX15" fmla="*/ 0 w 3329256"/>
              <a:gd name="connsiteY15" fmla="*/ 487999 h 7984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29256" h="7984420">
                <a:moveTo>
                  <a:pt x="0" y="0"/>
                </a:moveTo>
                <a:lnTo>
                  <a:pt x="1" y="0"/>
                </a:lnTo>
                <a:cubicBezTo>
                  <a:pt x="988227" y="0"/>
                  <a:pt x="1801035" y="751045"/>
                  <a:pt x="1898776" y="1713483"/>
                </a:cubicBezTo>
                <a:lnTo>
                  <a:pt x="1908630" y="1908628"/>
                </a:lnTo>
                <a:lnTo>
                  <a:pt x="1908630" y="6075792"/>
                </a:lnTo>
                <a:lnTo>
                  <a:pt x="1908626" y="6075792"/>
                </a:lnTo>
                <a:lnTo>
                  <a:pt x="1915960" y="6221042"/>
                </a:lnTo>
                <a:cubicBezTo>
                  <a:pt x="1988711" y="6937403"/>
                  <a:pt x="2593701" y="7496421"/>
                  <a:pt x="3329256" y="7496421"/>
                </a:cubicBezTo>
                <a:lnTo>
                  <a:pt x="3329256" y="7984420"/>
                </a:lnTo>
                <a:lnTo>
                  <a:pt x="3329255" y="7984420"/>
                </a:lnTo>
                <a:cubicBezTo>
                  <a:pt x="2341029" y="7984420"/>
                  <a:pt x="1528221" y="7233375"/>
                  <a:pt x="1430480" y="6270937"/>
                </a:cubicBezTo>
                <a:lnTo>
                  <a:pt x="1420626" y="6075792"/>
                </a:lnTo>
                <a:lnTo>
                  <a:pt x="1420626" y="1908628"/>
                </a:lnTo>
                <a:lnTo>
                  <a:pt x="1420630" y="1908628"/>
                </a:lnTo>
                <a:lnTo>
                  <a:pt x="1413296" y="1763378"/>
                </a:lnTo>
                <a:cubicBezTo>
                  <a:pt x="1340545" y="1047017"/>
                  <a:pt x="735555" y="487999"/>
                  <a:pt x="0" y="487999"/>
                </a:cubicBezTo>
                <a:close/>
              </a:path>
            </a:pathLst>
          </a:custGeom>
          <a:gradFill flip="none" rotWithShape="1">
            <a:gsLst>
              <a:gs pos="61000">
                <a:srgbClr val="00CC99"/>
              </a:gs>
              <a:gs pos="27400">
                <a:srgbClr val="33CCFF"/>
              </a:gs>
              <a:gs pos="0">
                <a:srgbClr val="000099"/>
              </a:gs>
              <a:gs pos="100000">
                <a:srgbClr val="0066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solidFill>
            </a:endParaRPr>
          </a:p>
        </p:txBody>
      </p:sp>
      <p:grpSp>
        <p:nvGrpSpPr>
          <p:cNvPr id="305" name="Group 304"/>
          <p:cNvGrpSpPr/>
          <p:nvPr/>
        </p:nvGrpSpPr>
        <p:grpSpPr>
          <a:xfrm>
            <a:off x="1437640" y="1240155"/>
            <a:ext cx="2447290" cy="635000"/>
            <a:chOff x="1437352" y="1240021"/>
            <a:chExt cx="2006715" cy="635091"/>
          </a:xfrm>
        </p:grpSpPr>
        <p:sp>
          <p:nvSpPr>
            <p:cNvPr id="306" name="Freeform: Shape 5"/>
            <p:cNvSpPr/>
            <p:nvPr/>
          </p:nvSpPr>
          <p:spPr>
            <a:xfrm flipV="1">
              <a:off x="1437352" y="1240021"/>
              <a:ext cx="1828801" cy="635091"/>
            </a:xfrm>
            <a:custGeom>
              <a:avLst/>
              <a:gdLst>
                <a:gd name="connsiteX0" fmla="*/ 314185 w 3126929"/>
                <a:gd name="connsiteY0" fmla="*/ 0 h 727424"/>
                <a:gd name="connsiteX1" fmla="*/ 3126929 w 3126929"/>
                <a:gd name="connsiteY1" fmla="*/ 0 h 727424"/>
                <a:gd name="connsiteX2" fmla="*/ 3126929 w 3126929"/>
                <a:gd name="connsiteY2" fmla="*/ 413239 h 727424"/>
                <a:gd name="connsiteX3" fmla="*/ 314185 w 3126929"/>
                <a:gd name="connsiteY3" fmla="*/ 413239 h 727424"/>
                <a:gd name="connsiteX4" fmla="*/ 0 w 3126929"/>
                <a:gd name="connsiteY4" fmla="*/ 727424 h 727424"/>
                <a:gd name="connsiteX5" fmla="*/ 0 w 3126929"/>
                <a:gd name="connsiteY5" fmla="*/ 314185 h 727424"/>
                <a:gd name="connsiteX6" fmla="*/ 314185 w 3126929"/>
                <a:gd name="connsiteY6" fmla="*/ 0 h 72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6929" h="727424">
                  <a:moveTo>
                    <a:pt x="314185" y="0"/>
                  </a:moveTo>
                  <a:lnTo>
                    <a:pt x="3126929" y="0"/>
                  </a:lnTo>
                  <a:lnTo>
                    <a:pt x="3126929" y="413239"/>
                  </a:lnTo>
                  <a:lnTo>
                    <a:pt x="314185" y="413239"/>
                  </a:lnTo>
                  <a:cubicBezTo>
                    <a:pt x="140665" y="413239"/>
                    <a:pt x="0" y="553904"/>
                    <a:pt x="0" y="727424"/>
                  </a:cubicBezTo>
                  <a:lnTo>
                    <a:pt x="0" y="314185"/>
                  </a:lnTo>
                  <a:cubicBezTo>
                    <a:pt x="0" y="140665"/>
                    <a:pt x="140665" y="0"/>
                    <a:pt x="314185" y="0"/>
                  </a:cubicBezTo>
                  <a:close/>
                </a:path>
              </a:pathLst>
            </a:custGeom>
            <a:solidFill>
              <a:srgbClr val="0066CC"/>
            </a:solidFill>
            <a:ln>
              <a:no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TextBox 6"/>
            <p:cNvSpPr txBox="1"/>
            <p:nvPr/>
          </p:nvSpPr>
          <p:spPr>
            <a:xfrm>
              <a:off x="1615267" y="1552614"/>
              <a:ext cx="1828800" cy="275629"/>
            </a:xfrm>
            <a:prstGeom prst="rect">
              <a:avLst/>
            </a:prstGeom>
            <a:noFill/>
          </p:spPr>
          <p:txBody>
            <a:bodyPr wrap="square" rtlCol="0">
              <a:spAutoFit/>
            </a:bodyPr>
            <a:lstStyle/>
            <a:p>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INTRODUCTION</a:t>
              </a: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308" name="TextBox 7"/>
          <p:cNvSpPr txBox="1"/>
          <p:nvPr/>
        </p:nvSpPr>
        <p:spPr>
          <a:xfrm>
            <a:off x="1337029" y="922563"/>
            <a:ext cx="653143" cy="646331"/>
          </a:xfrm>
          <a:prstGeom prst="rect">
            <a:avLst/>
          </a:prstGeom>
          <a:noFill/>
        </p:spPr>
        <p:txBody>
          <a:bodyPr wrap="square" rtlCol="0">
            <a:spAutoFit/>
          </a:bodyPr>
          <a:lstStyle/>
          <a:p>
            <a:pPr algn="ctr"/>
            <a:r>
              <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a:t>
            </a:r>
            <a:endPar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09" name="TextBox 8"/>
          <p:cNvSpPr txBox="1"/>
          <p:nvPr/>
        </p:nvSpPr>
        <p:spPr>
          <a:xfrm>
            <a:off x="2102849" y="1069367"/>
            <a:ext cx="2873829" cy="260350"/>
          </a:xfrm>
          <a:prstGeom prst="rect">
            <a:avLst/>
          </a:prstGeom>
          <a:noFill/>
        </p:spPr>
        <p:txBody>
          <a:bodyPr wrap="square" rtlCol="0">
            <a:spAutoFit/>
          </a:bodyPr>
          <a:lstStyle/>
          <a:p>
            <a:r>
              <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rPr>
              <a:t>Brief about our project.</a:t>
            </a:r>
            <a:endPar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310" name="Group 309"/>
          <p:cNvGrpSpPr/>
          <p:nvPr/>
        </p:nvGrpSpPr>
        <p:grpSpPr>
          <a:xfrm>
            <a:off x="1437640" y="2358390"/>
            <a:ext cx="2447290" cy="635000"/>
            <a:chOff x="1437352" y="2358630"/>
            <a:chExt cx="2006715" cy="635091"/>
          </a:xfrm>
        </p:grpSpPr>
        <p:sp>
          <p:nvSpPr>
            <p:cNvPr id="311" name="Freeform: Shape 9"/>
            <p:cNvSpPr/>
            <p:nvPr/>
          </p:nvSpPr>
          <p:spPr>
            <a:xfrm flipV="1">
              <a:off x="1437352" y="2358630"/>
              <a:ext cx="1828801" cy="635091"/>
            </a:xfrm>
            <a:custGeom>
              <a:avLst/>
              <a:gdLst>
                <a:gd name="connsiteX0" fmla="*/ 314185 w 3126929"/>
                <a:gd name="connsiteY0" fmla="*/ 0 h 727424"/>
                <a:gd name="connsiteX1" fmla="*/ 3126929 w 3126929"/>
                <a:gd name="connsiteY1" fmla="*/ 0 h 727424"/>
                <a:gd name="connsiteX2" fmla="*/ 3126929 w 3126929"/>
                <a:gd name="connsiteY2" fmla="*/ 413239 h 727424"/>
                <a:gd name="connsiteX3" fmla="*/ 314185 w 3126929"/>
                <a:gd name="connsiteY3" fmla="*/ 413239 h 727424"/>
                <a:gd name="connsiteX4" fmla="*/ 0 w 3126929"/>
                <a:gd name="connsiteY4" fmla="*/ 727424 h 727424"/>
                <a:gd name="connsiteX5" fmla="*/ 0 w 3126929"/>
                <a:gd name="connsiteY5" fmla="*/ 314185 h 727424"/>
                <a:gd name="connsiteX6" fmla="*/ 314185 w 3126929"/>
                <a:gd name="connsiteY6" fmla="*/ 0 h 72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6929" h="727424">
                  <a:moveTo>
                    <a:pt x="314185" y="0"/>
                  </a:moveTo>
                  <a:lnTo>
                    <a:pt x="3126929" y="0"/>
                  </a:lnTo>
                  <a:lnTo>
                    <a:pt x="3126929" y="413239"/>
                  </a:lnTo>
                  <a:lnTo>
                    <a:pt x="314185" y="413239"/>
                  </a:lnTo>
                  <a:cubicBezTo>
                    <a:pt x="140665" y="413239"/>
                    <a:pt x="0" y="553904"/>
                    <a:pt x="0" y="727424"/>
                  </a:cubicBezTo>
                  <a:lnTo>
                    <a:pt x="0" y="314185"/>
                  </a:lnTo>
                  <a:cubicBezTo>
                    <a:pt x="0" y="140665"/>
                    <a:pt x="140665" y="0"/>
                    <a:pt x="314185" y="0"/>
                  </a:cubicBezTo>
                  <a:close/>
                </a:path>
              </a:pathLst>
            </a:custGeom>
            <a:solidFill>
              <a:srgbClr val="FF9900"/>
            </a:solidFill>
            <a:ln>
              <a:no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TextBox 10"/>
            <p:cNvSpPr txBox="1"/>
            <p:nvPr/>
          </p:nvSpPr>
          <p:spPr>
            <a:xfrm>
              <a:off x="1615267" y="2671223"/>
              <a:ext cx="1828800" cy="275629"/>
            </a:xfrm>
            <a:prstGeom prst="rect">
              <a:avLst/>
            </a:prstGeom>
            <a:noFill/>
          </p:spPr>
          <p:txBody>
            <a:bodyPr wrap="square" rtlCol="0">
              <a:spAutoFit/>
            </a:bodyPr>
            <a:lstStyle/>
            <a:p>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PROBLEM &amp; SOLUTION</a:t>
              </a: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313" name="TextBox 14"/>
          <p:cNvSpPr txBox="1"/>
          <p:nvPr/>
        </p:nvSpPr>
        <p:spPr>
          <a:xfrm>
            <a:off x="1337029" y="2041172"/>
            <a:ext cx="653143" cy="646331"/>
          </a:xfrm>
          <a:prstGeom prst="rect">
            <a:avLst/>
          </a:prstGeom>
          <a:noFill/>
        </p:spPr>
        <p:txBody>
          <a:bodyPr wrap="square" rtlCol="0">
            <a:spAutoFit/>
          </a:bodyPr>
          <a:lstStyle/>
          <a:p>
            <a:pPr algn="ctr"/>
            <a:r>
              <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2</a:t>
            </a:r>
            <a:endPar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14" name="TextBox 15"/>
          <p:cNvSpPr txBox="1"/>
          <p:nvPr/>
        </p:nvSpPr>
        <p:spPr>
          <a:xfrm>
            <a:off x="2102849" y="2103521"/>
            <a:ext cx="2873829" cy="429895"/>
          </a:xfrm>
          <a:prstGeom prst="rect">
            <a:avLst/>
          </a:prstGeom>
          <a:noFill/>
        </p:spPr>
        <p:txBody>
          <a:bodyPr wrap="square" rtlCol="0">
            <a:spAutoFit/>
          </a:bodyPr>
          <a:lstStyle/>
          <a:p>
            <a:r>
              <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rPr>
              <a:t>What issue we are resolving with the project/drawer.</a:t>
            </a:r>
            <a:endPar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315" name="Group 314"/>
          <p:cNvGrpSpPr/>
          <p:nvPr/>
        </p:nvGrpSpPr>
        <p:grpSpPr>
          <a:xfrm>
            <a:off x="1437640" y="3508375"/>
            <a:ext cx="2447290" cy="635000"/>
            <a:chOff x="1437352" y="3508485"/>
            <a:chExt cx="2006715" cy="635091"/>
          </a:xfrm>
        </p:grpSpPr>
        <p:sp>
          <p:nvSpPr>
            <p:cNvPr id="316" name="Freeform: Shape 16"/>
            <p:cNvSpPr/>
            <p:nvPr/>
          </p:nvSpPr>
          <p:spPr>
            <a:xfrm flipV="1">
              <a:off x="1437352" y="3508485"/>
              <a:ext cx="1828801" cy="635091"/>
            </a:xfrm>
            <a:custGeom>
              <a:avLst/>
              <a:gdLst>
                <a:gd name="connsiteX0" fmla="*/ 314185 w 3126929"/>
                <a:gd name="connsiteY0" fmla="*/ 0 h 727424"/>
                <a:gd name="connsiteX1" fmla="*/ 3126929 w 3126929"/>
                <a:gd name="connsiteY1" fmla="*/ 0 h 727424"/>
                <a:gd name="connsiteX2" fmla="*/ 3126929 w 3126929"/>
                <a:gd name="connsiteY2" fmla="*/ 413239 h 727424"/>
                <a:gd name="connsiteX3" fmla="*/ 314185 w 3126929"/>
                <a:gd name="connsiteY3" fmla="*/ 413239 h 727424"/>
                <a:gd name="connsiteX4" fmla="*/ 0 w 3126929"/>
                <a:gd name="connsiteY4" fmla="*/ 727424 h 727424"/>
                <a:gd name="connsiteX5" fmla="*/ 0 w 3126929"/>
                <a:gd name="connsiteY5" fmla="*/ 314185 h 727424"/>
                <a:gd name="connsiteX6" fmla="*/ 314185 w 3126929"/>
                <a:gd name="connsiteY6" fmla="*/ 0 h 72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6929" h="727424">
                  <a:moveTo>
                    <a:pt x="314185" y="0"/>
                  </a:moveTo>
                  <a:lnTo>
                    <a:pt x="3126929" y="0"/>
                  </a:lnTo>
                  <a:lnTo>
                    <a:pt x="3126929" y="413239"/>
                  </a:lnTo>
                  <a:lnTo>
                    <a:pt x="314185" y="413239"/>
                  </a:lnTo>
                  <a:cubicBezTo>
                    <a:pt x="140665" y="413239"/>
                    <a:pt x="0" y="553904"/>
                    <a:pt x="0" y="727424"/>
                  </a:cubicBezTo>
                  <a:lnTo>
                    <a:pt x="0" y="314185"/>
                  </a:lnTo>
                  <a:cubicBezTo>
                    <a:pt x="0" y="140665"/>
                    <a:pt x="140665" y="0"/>
                    <a:pt x="314185" y="0"/>
                  </a:cubicBezTo>
                  <a:close/>
                </a:path>
              </a:pathLst>
            </a:custGeom>
            <a:solidFill>
              <a:srgbClr val="FF0066"/>
            </a:solidFill>
            <a:ln>
              <a:no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TextBox 17"/>
            <p:cNvSpPr txBox="1"/>
            <p:nvPr/>
          </p:nvSpPr>
          <p:spPr>
            <a:xfrm>
              <a:off x="1615267" y="3821078"/>
              <a:ext cx="1828800" cy="275629"/>
            </a:xfrm>
            <a:prstGeom prst="rect">
              <a:avLst/>
            </a:prstGeom>
            <a:noFill/>
          </p:spPr>
          <p:txBody>
            <a:bodyPr wrap="square" rtlCol="0">
              <a:spAutoFit/>
            </a:bodyPr>
            <a:lstStyle/>
            <a:p>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DRAWINGS</a:t>
              </a: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318" name="TextBox 18"/>
          <p:cNvSpPr txBox="1"/>
          <p:nvPr/>
        </p:nvSpPr>
        <p:spPr>
          <a:xfrm>
            <a:off x="1366405" y="3180455"/>
            <a:ext cx="653143" cy="646331"/>
          </a:xfrm>
          <a:prstGeom prst="rect">
            <a:avLst/>
          </a:prstGeom>
          <a:noFill/>
        </p:spPr>
        <p:txBody>
          <a:bodyPr wrap="square" rtlCol="0">
            <a:spAutoFit/>
          </a:bodyPr>
          <a:lstStyle/>
          <a:p>
            <a:pPr algn="ctr"/>
            <a:r>
              <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3</a:t>
            </a:r>
            <a:endPar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19" name="TextBox 19"/>
          <p:cNvSpPr txBox="1"/>
          <p:nvPr/>
        </p:nvSpPr>
        <p:spPr>
          <a:xfrm>
            <a:off x="2103015" y="3383139"/>
            <a:ext cx="2873829" cy="260350"/>
          </a:xfrm>
          <a:prstGeom prst="rect">
            <a:avLst/>
          </a:prstGeom>
          <a:noFill/>
        </p:spPr>
        <p:txBody>
          <a:bodyPr wrap="square" rtlCol="0">
            <a:spAutoFit/>
          </a:bodyPr>
          <a:lstStyle/>
          <a:p>
            <a:r>
              <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rPr>
              <a:t>Sketchs of the projct. </a:t>
            </a:r>
            <a:endPar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320" name="Group 319"/>
          <p:cNvGrpSpPr/>
          <p:nvPr/>
        </p:nvGrpSpPr>
        <p:grpSpPr>
          <a:xfrm>
            <a:off x="1437640" y="4595495"/>
            <a:ext cx="2447925" cy="635000"/>
            <a:chOff x="1437352" y="4595186"/>
            <a:chExt cx="2006715" cy="635091"/>
          </a:xfrm>
        </p:grpSpPr>
        <p:sp>
          <p:nvSpPr>
            <p:cNvPr id="321" name="Freeform: Shape 20"/>
            <p:cNvSpPr/>
            <p:nvPr/>
          </p:nvSpPr>
          <p:spPr>
            <a:xfrm flipV="1">
              <a:off x="1437352" y="4595186"/>
              <a:ext cx="1828801" cy="635091"/>
            </a:xfrm>
            <a:custGeom>
              <a:avLst/>
              <a:gdLst>
                <a:gd name="connsiteX0" fmla="*/ 314185 w 3126929"/>
                <a:gd name="connsiteY0" fmla="*/ 0 h 727424"/>
                <a:gd name="connsiteX1" fmla="*/ 3126929 w 3126929"/>
                <a:gd name="connsiteY1" fmla="*/ 0 h 727424"/>
                <a:gd name="connsiteX2" fmla="*/ 3126929 w 3126929"/>
                <a:gd name="connsiteY2" fmla="*/ 413239 h 727424"/>
                <a:gd name="connsiteX3" fmla="*/ 314185 w 3126929"/>
                <a:gd name="connsiteY3" fmla="*/ 413239 h 727424"/>
                <a:gd name="connsiteX4" fmla="*/ 0 w 3126929"/>
                <a:gd name="connsiteY4" fmla="*/ 727424 h 727424"/>
                <a:gd name="connsiteX5" fmla="*/ 0 w 3126929"/>
                <a:gd name="connsiteY5" fmla="*/ 314185 h 727424"/>
                <a:gd name="connsiteX6" fmla="*/ 314185 w 3126929"/>
                <a:gd name="connsiteY6" fmla="*/ 0 h 72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6929" h="727424">
                  <a:moveTo>
                    <a:pt x="314185" y="0"/>
                  </a:moveTo>
                  <a:lnTo>
                    <a:pt x="3126929" y="0"/>
                  </a:lnTo>
                  <a:lnTo>
                    <a:pt x="3126929" y="413239"/>
                  </a:lnTo>
                  <a:lnTo>
                    <a:pt x="314185" y="413239"/>
                  </a:lnTo>
                  <a:cubicBezTo>
                    <a:pt x="140665" y="413239"/>
                    <a:pt x="0" y="553904"/>
                    <a:pt x="0" y="727424"/>
                  </a:cubicBezTo>
                  <a:lnTo>
                    <a:pt x="0" y="314185"/>
                  </a:lnTo>
                  <a:cubicBezTo>
                    <a:pt x="0" y="140665"/>
                    <a:pt x="140665" y="0"/>
                    <a:pt x="314185" y="0"/>
                  </a:cubicBezTo>
                  <a:close/>
                </a:path>
              </a:pathLst>
            </a:custGeom>
            <a:solidFill>
              <a:srgbClr val="CC00FF"/>
            </a:solidFill>
            <a:ln>
              <a:no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TextBox 21"/>
            <p:cNvSpPr txBox="1"/>
            <p:nvPr/>
          </p:nvSpPr>
          <p:spPr>
            <a:xfrm>
              <a:off x="1615267" y="4907779"/>
              <a:ext cx="1828800" cy="275629"/>
            </a:xfrm>
            <a:prstGeom prst="rect">
              <a:avLst/>
            </a:prstGeom>
            <a:noFill/>
          </p:spPr>
          <p:txBody>
            <a:bodyPr wrap="square" rtlCol="0">
              <a:spAutoFit/>
            </a:bodyPr>
            <a:lstStyle/>
            <a:p>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MODULES USED</a:t>
              </a: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323" name="TextBox 22"/>
          <p:cNvSpPr txBox="1"/>
          <p:nvPr/>
        </p:nvSpPr>
        <p:spPr>
          <a:xfrm>
            <a:off x="1337029" y="4277728"/>
            <a:ext cx="653143" cy="646331"/>
          </a:xfrm>
          <a:prstGeom prst="rect">
            <a:avLst/>
          </a:prstGeom>
          <a:noFill/>
        </p:spPr>
        <p:txBody>
          <a:bodyPr wrap="square" rtlCol="0">
            <a:spAutoFit/>
          </a:bodyPr>
          <a:lstStyle/>
          <a:p>
            <a:pPr algn="ctr"/>
            <a:r>
              <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4</a:t>
            </a:r>
            <a:endPar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24" name="TextBox 23"/>
          <p:cNvSpPr txBox="1"/>
          <p:nvPr/>
        </p:nvSpPr>
        <p:spPr>
          <a:xfrm>
            <a:off x="2102849" y="4340077"/>
            <a:ext cx="2873829" cy="429895"/>
          </a:xfrm>
          <a:prstGeom prst="rect">
            <a:avLst/>
          </a:prstGeom>
          <a:noFill/>
        </p:spPr>
        <p:txBody>
          <a:bodyPr wrap="square" rtlCol="0">
            <a:spAutoFit/>
          </a:bodyPr>
          <a:lstStyle/>
          <a:p>
            <a:r>
              <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rPr>
              <a:t>All the modules are shown which are used.</a:t>
            </a:r>
            <a:endPar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25" name="Freeform: Shape 24"/>
          <p:cNvSpPr/>
          <p:nvPr/>
        </p:nvSpPr>
        <p:spPr>
          <a:xfrm>
            <a:off x="6096000" y="-483725"/>
            <a:ext cx="3329256" cy="7984420"/>
          </a:xfrm>
          <a:custGeom>
            <a:avLst/>
            <a:gdLst>
              <a:gd name="connsiteX0" fmla="*/ 0 w 3329256"/>
              <a:gd name="connsiteY0" fmla="*/ 0 h 7984420"/>
              <a:gd name="connsiteX1" fmla="*/ 1 w 3329256"/>
              <a:gd name="connsiteY1" fmla="*/ 0 h 7984420"/>
              <a:gd name="connsiteX2" fmla="*/ 1898776 w 3329256"/>
              <a:gd name="connsiteY2" fmla="*/ 1713483 h 7984420"/>
              <a:gd name="connsiteX3" fmla="*/ 1908630 w 3329256"/>
              <a:gd name="connsiteY3" fmla="*/ 1908628 h 7984420"/>
              <a:gd name="connsiteX4" fmla="*/ 1908630 w 3329256"/>
              <a:gd name="connsiteY4" fmla="*/ 6075792 h 7984420"/>
              <a:gd name="connsiteX5" fmla="*/ 1908626 w 3329256"/>
              <a:gd name="connsiteY5" fmla="*/ 6075792 h 7984420"/>
              <a:gd name="connsiteX6" fmla="*/ 1915960 w 3329256"/>
              <a:gd name="connsiteY6" fmla="*/ 6221042 h 7984420"/>
              <a:gd name="connsiteX7" fmla="*/ 3329256 w 3329256"/>
              <a:gd name="connsiteY7" fmla="*/ 7496421 h 7984420"/>
              <a:gd name="connsiteX8" fmla="*/ 3329256 w 3329256"/>
              <a:gd name="connsiteY8" fmla="*/ 7984420 h 7984420"/>
              <a:gd name="connsiteX9" fmla="*/ 3329255 w 3329256"/>
              <a:gd name="connsiteY9" fmla="*/ 7984420 h 7984420"/>
              <a:gd name="connsiteX10" fmla="*/ 1430480 w 3329256"/>
              <a:gd name="connsiteY10" fmla="*/ 6270937 h 7984420"/>
              <a:gd name="connsiteX11" fmla="*/ 1420626 w 3329256"/>
              <a:gd name="connsiteY11" fmla="*/ 6075792 h 7984420"/>
              <a:gd name="connsiteX12" fmla="*/ 1420626 w 3329256"/>
              <a:gd name="connsiteY12" fmla="*/ 1908628 h 7984420"/>
              <a:gd name="connsiteX13" fmla="*/ 1420630 w 3329256"/>
              <a:gd name="connsiteY13" fmla="*/ 1908628 h 7984420"/>
              <a:gd name="connsiteX14" fmla="*/ 1413296 w 3329256"/>
              <a:gd name="connsiteY14" fmla="*/ 1763378 h 7984420"/>
              <a:gd name="connsiteX15" fmla="*/ 0 w 3329256"/>
              <a:gd name="connsiteY15" fmla="*/ 487999 h 7984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29256" h="7984420">
                <a:moveTo>
                  <a:pt x="0" y="0"/>
                </a:moveTo>
                <a:lnTo>
                  <a:pt x="1" y="0"/>
                </a:lnTo>
                <a:cubicBezTo>
                  <a:pt x="988227" y="0"/>
                  <a:pt x="1801035" y="751045"/>
                  <a:pt x="1898776" y="1713483"/>
                </a:cubicBezTo>
                <a:lnTo>
                  <a:pt x="1908630" y="1908628"/>
                </a:lnTo>
                <a:lnTo>
                  <a:pt x="1908630" y="6075792"/>
                </a:lnTo>
                <a:lnTo>
                  <a:pt x="1908626" y="6075792"/>
                </a:lnTo>
                <a:lnTo>
                  <a:pt x="1915960" y="6221042"/>
                </a:lnTo>
                <a:cubicBezTo>
                  <a:pt x="1988711" y="6937403"/>
                  <a:pt x="2593701" y="7496421"/>
                  <a:pt x="3329256" y="7496421"/>
                </a:cubicBezTo>
                <a:lnTo>
                  <a:pt x="3329256" y="7984420"/>
                </a:lnTo>
                <a:lnTo>
                  <a:pt x="3329255" y="7984420"/>
                </a:lnTo>
                <a:cubicBezTo>
                  <a:pt x="2341029" y="7984420"/>
                  <a:pt x="1528221" y="7233375"/>
                  <a:pt x="1430480" y="6270937"/>
                </a:cubicBezTo>
                <a:lnTo>
                  <a:pt x="1420626" y="6075792"/>
                </a:lnTo>
                <a:lnTo>
                  <a:pt x="1420626" y="1908628"/>
                </a:lnTo>
                <a:lnTo>
                  <a:pt x="1420630" y="1908628"/>
                </a:lnTo>
                <a:lnTo>
                  <a:pt x="1413296" y="1763378"/>
                </a:lnTo>
                <a:cubicBezTo>
                  <a:pt x="1340545" y="1047017"/>
                  <a:pt x="735555" y="487999"/>
                  <a:pt x="0" y="487999"/>
                </a:cubicBezTo>
                <a:close/>
              </a:path>
            </a:pathLst>
          </a:custGeom>
          <a:gradFill flip="none" rotWithShape="1">
            <a:gsLst>
              <a:gs pos="61000">
                <a:srgbClr val="00CC99"/>
              </a:gs>
              <a:gs pos="27400">
                <a:srgbClr val="33CCFF"/>
              </a:gs>
              <a:gs pos="0">
                <a:srgbClr val="000099"/>
              </a:gs>
              <a:gs pos="100000">
                <a:srgbClr val="006600"/>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tx1"/>
              </a:solidFill>
            </a:endParaRPr>
          </a:p>
        </p:txBody>
      </p:sp>
      <p:grpSp>
        <p:nvGrpSpPr>
          <p:cNvPr id="326" name="Group 325"/>
          <p:cNvGrpSpPr/>
          <p:nvPr/>
        </p:nvGrpSpPr>
        <p:grpSpPr>
          <a:xfrm>
            <a:off x="7526020" y="1240790"/>
            <a:ext cx="2471420" cy="643890"/>
            <a:chOff x="7526101" y="1249782"/>
            <a:chExt cx="2006600" cy="635091"/>
          </a:xfrm>
        </p:grpSpPr>
        <p:sp>
          <p:nvSpPr>
            <p:cNvPr id="327" name="Freeform: Shape 25"/>
            <p:cNvSpPr/>
            <p:nvPr/>
          </p:nvSpPr>
          <p:spPr>
            <a:xfrm flipV="1">
              <a:off x="7526101" y="1249782"/>
              <a:ext cx="1828801" cy="635091"/>
            </a:xfrm>
            <a:custGeom>
              <a:avLst/>
              <a:gdLst>
                <a:gd name="connsiteX0" fmla="*/ 314185 w 3126929"/>
                <a:gd name="connsiteY0" fmla="*/ 0 h 727424"/>
                <a:gd name="connsiteX1" fmla="*/ 3126929 w 3126929"/>
                <a:gd name="connsiteY1" fmla="*/ 0 h 727424"/>
                <a:gd name="connsiteX2" fmla="*/ 3126929 w 3126929"/>
                <a:gd name="connsiteY2" fmla="*/ 413239 h 727424"/>
                <a:gd name="connsiteX3" fmla="*/ 314185 w 3126929"/>
                <a:gd name="connsiteY3" fmla="*/ 413239 h 727424"/>
                <a:gd name="connsiteX4" fmla="*/ 0 w 3126929"/>
                <a:gd name="connsiteY4" fmla="*/ 727424 h 727424"/>
                <a:gd name="connsiteX5" fmla="*/ 0 w 3126929"/>
                <a:gd name="connsiteY5" fmla="*/ 314185 h 727424"/>
                <a:gd name="connsiteX6" fmla="*/ 314185 w 3126929"/>
                <a:gd name="connsiteY6" fmla="*/ 0 h 72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6929" h="727424">
                  <a:moveTo>
                    <a:pt x="314185" y="0"/>
                  </a:moveTo>
                  <a:lnTo>
                    <a:pt x="3126929" y="0"/>
                  </a:lnTo>
                  <a:lnTo>
                    <a:pt x="3126929" y="413239"/>
                  </a:lnTo>
                  <a:lnTo>
                    <a:pt x="314185" y="413239"/>
                  </a:lnTo>
                  <a:cubicBezTo>
                    <a:pt x="140665" y="413239"/>
                    <a:pt x="0" y="553904"/>
                    <a:pt x="0" y="727424"/>
                  </a:cubicBezTo>
                  <a:lnTo>
                    <a:pt x="0" y="314185"/>
                  </a:lnTo>
                  <a:cubicBezTo>
                    <a:pt x="0" y="140665"/>
                    <a:pt x="140665" y="0"/>
                    <a:pt x="314185" y="0"/>
                  </a:cubicBezTo>
                  <a:close/>
                </a:path>
              </a:pathLst>
            </a:custGeom>
            <a:solidFill>
              <a:srgbClr val="3399FF"/>
            </a:solidFill>
            <a:ln>
              <a:no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 name="TextBox 26"/>
            <p:cNvSpPr txBox="1"/>
            <p:nvPr/>
          </p:nvSpPr>
          <p:spPr>
            <a:xfrm>
              <a:off x="7703901" y="1562202"/>
              <a:ext cx="1828800" cy="271824"/>
            </a:xfrm>
            <a:prstGeom prst="rect">
              <a:avLst/>
            </a:prstGeom>
            <a:noFill/>
          </p:spPr>
          <p:txBody>
            <a:bodyPr wrap="square" rtlCol="0">
              <a:spAutoFit/>
            </a:bodyPr>
            <a:lstStyle/>
            <a:p>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CIRCUIT DESIGN</a:t>
              </a: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329" name="TextBox 27"/>
          <p:cNvSpPr txBox="1"/>
          <p:nvPr/>
        </p:nvSpPr>
        <p:spPr>
          <a:xfrm>
            <a:off x="7425778" y="932324"/>
            <a:ext cx="653143" cy="646331"/>
          </a:xfrm>
          <a:prstGeom prst="rect">
            <a:avLst/>
          </a:prstGeom>
          <a:noFill/>
        </p:spPr>
        <p:txBody>
          <a:bodyPr wrap="square" rtlCol="0">
            <a:spAutoFit/>
          </a:bodyPr>
          <a:lstStyle/>
          <a:p>
            <a:pPr algn="ctr"/>
            <a:r>
              <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5</a:t>
            </a:r>
            <a:endPar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30" name="TextBox 28"/>
          <p:cNvSpPr txBox="1"/>
          <p:nvPr/>
        </p:nvSpPr>
        <p:spPr>
          <a:xfrm>
            <a:off x="8191598" y="1069603"/>
            <a:ext cx="2873829" cy="260350"/>
          </a:xfrm>
          <a:prstGeom prst="rect">
            <a:avLst/>
          </a:prstGeom>
          <a:noFill/>
        </p:spPr>
        <p:txBody>
          <a:bodyPr wrap="square" rtlCol="0">
            <a:spAutoFit/>
          </a:bodyPr>
          <a:lstStyle/>
          <a:p>
            <a:r>
              <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rPr>
              <a:t>Shows connections of all components.</a:t>
            </a:r>
            <a:endPar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331" name="Group 330"/>
          <p:cNvGrpSpPr/>
          <p:nvPr/>
        </p:nvGrpSpPr>
        <p:grpSpPr>
          <a:xfrm>
            <a:off x="7526020" y="2358390"/>
            <a:ext cx="2470785" cy="645160"/>
            <a:chOff x="7526101" y="2368391"/>
            <a:chExt cx="2006715" cy="635091"/>
          </a:xfrm>
        </p:grpSpPr>
        <p:sp>
          <p:nvSpPr>
            <p:cNvPr id="332" name="Freeform: Shape 29"/>
            <p:cNvSpPr/>
            <p:nvPr/>
          </p:nvSpPr>
          <p:spPr>
            <a:xfrm flipV="1">
              <a:off x="7526101" y="2368391"/>
              <a:ext cx="1828801" cy="635091"/>
            </a:xfrm>
            <a:custGeom>
              <a:avLst/>
              <a:gdLst>
                <a:gd name="connsiteX0" fmla="*/ 314185 w 3126929"/>
                <a:gd name="connsiteY0" fmla="*/ 0 h 727424"/>
                <a:gd name="connsiteX1" fmla="*/ 3126929 w 3126929"/>
                <a:gd name="connsiteY1" fmla="*/ 0 h 727424"/>
                <a:gd name="connsiteX2" fmla="*/ 3126929 w 3126929"/>
                <a:gd name="connsiteY2" fmla="*/ 413239 h 727424"/>
                <a:gd name="connsiteX3" fmla="*/ 314185 w 3126929"/>
                <a:gd name="connsiteY3" fmla="*/ 413239 h 727424"/>
                <a:gd name="connsiteX4" fmla="*/ 0 w 3126929"/>
                <a:gd name="connsiteY4" fmla="*/ 727424 h 727424"/>
                <a:gd name="connsiteX5" fmla="*/ 0 w 3126929"/>
                <a:gd name="connsiteY5" fmla="*/ 314185 h 727424"/>
                <a:gd name="connsiteX6" fmla="*/ 314185 w 3126929"/>
                <a:gd name="connsiteY6" fmla="*/ 0 h 72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6929" h="727424">
                  <a:moveTo>
                    <a:pt x="314185" y="0"/>
                  </a:moveTo>
                  <a:lnTo>
                    <a:pt x="3126929" y="0"/>
                  </a:lnTo>
                  <a:lnTo>
                    <a:pt x="3126929" y="413239"/>
                  </a:lnTo>
                  <a:lnTo>
                    <a:pt x="314185" y="413239"/>
                  </a:lnTo>
                  <a:cubicBezTo>
                    <a:pt x="140665" y="413239"/>
                    <a:pt x="0" y="553904"/>
                    <a:pt x="0" y="727424"/>
                  </a:cubicBezTo>
                  <a:lnTo>
                    <a:pt x="0" y="314185"/>
                  </a:lnTo>
                  <a:cubicBezTo>
                    <a:pt x="0" y="140665"/>
                    <a:pt x="140665" y="0"/>
                    <a:pt x="314185" y="0"/>
                  </a:cubicBezTo>
                  <a:close/>
                </a:path>
              </a:pathLst>
            </a:custGeom>
            <a:solidFill>
              <a:srgbClr val="CCCC00"/>
            </a:solidFill>
            <a:ln>
              <a:no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extBox 30"/>
            <p:cNvSpPr txBox="1"/>
            <p:nvPr/>
          </p:nvSpPr>
          <p:spPr>
            <a:xfrm>
              <a:off x="7704016" y="2680984"/>
              <a:ext cx="1828800" cy="271289"/>
            </a:xfrm>
            <a:prstGeom prst="rect">
              <a:avLst/>
            </a:prstGeom>
            <a:noFill/>
          </p:spPr>
          <p:txBody>
            <a:bodyPr wrap="square" rtlCol="0">
              <a:spAutoFit/>
            </a:bodyPr>
            <a:lstStyle/>
            <a:p>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MECHANISM </a:t>
              </a: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334" name="TextBox 31"/>
          <p:cNvSpPr txBox="1"/>
          <p:nvPr/>
        </p:nvSpPr>
        <p:spPr>
          <a:xfrm>
            <a:off x="7425778" y="2050933"/>
            <a:ext cx="653143" cy="646331"/>
          </a:xfrm>
          <a:prstGeom prst="rect">
            <a:avLst/>
          </a:prstGeom>
          <a:noFill/>
        </p:spPr>
        <p:txBody>
          <a:bodyPr wrap="square" rtlCol="0">
            <a:spAutoFit/>
          </a:bodyPr>
          <a:lstStyle/>
          <a:p>
            <a:pPr algn="ctr"/>
            <a:r>
              <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6</a:t>
            </a:r>
            <a:endPar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35" name="TextBox 32"/>
          <p:cNvSpPr txBox="1"/>
          <p:nvPr/>
        </p:nvSpPr>
        <p:spPr>
          <a:xfrm>
            <a:off x="8191598" y="2188212"/>
            <a:ext cx="2873829" cy="260350"/>
          </a:xfrm>
          <a:prstGeom prst="rect">
            <a:avLst/>
          </a:prstGeom>
          <a:noFill/>
        </p:spPr>
        <p:txBody>
          <a:bodyPr wrap="square" rtlCol="0">
            <a:spAutoFit/>
          </a:bodyPr>
          <a:lstStyle/>
          <a:p>
            <a:r>
              <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rPr>
              <a:t>Working of the project step by step.</a:t>
            </a:r>
            <a:endPar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336" name="Group 335"/>
          <p:cNvGrpSpPr/>
          <p:nvPr/>
        </p:nvGrpSpPr>
        <p:grpSpPr>
          <a:xfrm>
            <a:off x="7526020" y="3508375"/>
            <a:ext cx="2562860" cy="645160"/>
            <a:chOff x="7526101" y="3518246"/>
            <a:chExt cx="2006715" cy="635091"/>
          </a:xfrm>
        </p:grpSpPr>
        <p:sp>
          <p:nvSpPr>
            <p:cNvPr id="337" name="Freeform: Shape 33"/>
            <p:cNvSpPr/>
            <p:nvPr/>
          </p:nvSpPr>
          <p:spPr>
            <a:xfrm flipV="1">
              <a:off x="7526101" y="3518246"/>
              <a:ext cx="1828801" cy="635091"/>
            </a:xfrm>
            <a:custGeom>
              <a:avLst/>
              <a:gdLst>
                <a:gd name="connsiteX0" fmla="*/ 314185 w 3126929"/>
                <a:gd name="connsiteY0" fmla="*/ 0 h 727424"/>
                <a:gd name="connsiteX1" fmla="*/ 3126929 w 3126929"/>
                <a:gd name="connsiteY1" fmla="*/ 0 h 727424"/>
                <a:gd name="connsiteX2" fmla="*/ 3126929 w 3126929"/>
                <a:gd name="connsiteY2" fmla="*/ 413239 h 727424"/>
                <a:gd name="connsiteX3" fmla="*/ 314185 w 3126929"/>
                <a:gd name="connsiteY3" fmla="*/ 413239 h 727424"/>
                <a:gd name="connsiteX4" fmla="*/ 0 w 3126929"/>
                <a:gd name="connsiteY4" fmla="*/ 727424 h 727424"/>
                <a:gd name="connsiteX5" fmla="*/ 0 w 3126929"/>
                <a:gd name="connsiteY5" fmla="*/ 314185 h 727424"/>
                <a:gd name="connsiteX6" fmla="*/ 314185 w 3126929"/>
                <a:gd name="connsiteY6" fmla="*/ 0 h 72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6929" h="727424">
                  <a:moveTo>
                    <a:pt x="314185" y="0"/>
                  </a:moveTo>
                  <a:lnTo>
                    <a:pt x="3126929" y="0"/>
                  </a:lnTo>
                  <a:lnTo>
                    <a:pt x="3126929" y="413239"/>
                  </a:lnTo>
                  <a:lnTo>
                    <a:pt x="314185" y="413239"/>
                  </a:lnTo>
                  <a:cubicBezTo>
                    <a:pt x="140665" y="413239"/>
                    <a:pt x="0" y="553904"/>
                    <a:pt x="0" y="727424"/>
                  </a:cubicBezTo>
                  <a:lnTo>
                    <a:pt x="0" y="314185"/>
                  </a:lnTo>
                  <a:cubicBezTo>
                    <a:pt x="0" y="140665"/>
                    <a:pt x="140665" y="0"/>
                    <a:pt x="314185" y="0"/>
                  </a:cubicBezTo>
                  <a:close/>
                </a:path>
              </a:pathLst>
            </a:custGeom>
            <a:solidFill>
              <a:srgbClr val="00CC99"/>
            </a:solidFill>
            <a:ln>
              <a:no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TextBox 34"/>
            <p:cNvSpPr txBox="1"/>
            <p:nvPr/>
          </p:nvSpPr>
          <p:spPr>
            <a:xfrm>
              <a:off x="7704016" y="3830839"/>
              <a:ext cx="1828800" cy="271289"/>
            </a:xfrm>
            <a:prstGeom prst="rect">
              <a:avLst/>
            </a:prstGeom>
            <a:noFill/>
          </p:spPr>
          <p:txBody>
            <a:bodyPr wrap="square" rtlCol="0">
              <a:spAutoFit/>
            </a:bodyPr>
            <a:lstStyle/>
            <a:p>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CODE IMPLEMENTATION</a:t>
              </a: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339" name="TextBox 35"/>
          <p:cNvSpPr txBox="1"/>
          <p:nvPr/>
        </p:nvSpPr>
        <p:spPr>
          <a:xfrm>
            <a:off x="7455154" y="3190216"/>
            <a:ext cx="653143" cy="646331"/>
          </a:xfrm>
          <a:prstGeom prst="rect">
            <a:avLst/>
          </a:prstGeom>
          <a:noFill/>
        </p:spPr>
        <p:txBody>
          <a:bodyPr wrap="square" rtlCol="0">
            <a:spAutoFit/>
          </a:bodyPr>
          <a:lstStyle/>
          <a:p>
            <a:pPr algn="ctr"/>
            <a:r>
              <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7</a:t>
            </a:r>
            <a:endPar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40" name="TextBox 36"/>
          <p:cNvSpPr txBox="1"/>
          <p:nvPr/>
        </p:nvSpPr>
        <p:spPr>
          <a:xfrm>
            <a:off x="8191764" y="3383375"/>
            <a:ext cx="2873829" cy="260350"/>
          </a:xfrm>
          <a:prstGeom prst="rect">
            <a:avLst/>
          </a:prstGeom>
          <a:noFill/>
        </p:spPr>
        <p:txBody>
          <a:bodyPr wrap="square" rtlCol="0">
            <a:spAutoFit/>
          </a:bodyPr>
          <a:lstStyle/>
          <a:p>
            <a:r>
              <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rPr>
              <a:t>Detailed explanation of the code used.</a:t>
            </a:r>
            <a:endPar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341" name="Group 340"/>
          <p:cNvGrpSpPr/>
          <p:nvPr/>
        </p:nvGrpSpPr>
        <p:grpSpPr>
          <a:xfrm>
            <a:off x="7526020" y="4596130"/>
            <a:ext cx="2470150" cy="643890"/>
            <a:chOff x="7526101" y="4604947"/>
            <a:chExt cx="2006715" cy="635091"/>
          </a:xfrm>
        </p:grpSpPr>
        <p:sp>
          <p:nvSpPr>
            <p:cNvPr id="342" name="Freeform: Shape 37"/>
            <p:cNvSpPr/>
            <p:nvPr/>
          </p:nvSpPr>
          <p:spPr>
            <a:xfrm flipV="1">
              <a:off x="7526101" y="4604947"/>
              <a:ext cx="1828801" cy="635091"/>
            </a:xfrm>
            <a:custGeom>
              <a:avLst/>
              <a:gdLst>
                <a:gd name="connsiteX0" fmla="*/ 314185 w 3126929"/>
                <a:gd name="connsiteY0" fmla="*/ 0 h 727424"/>
                <a:gd name="connsiteX1" fmla="*/ 3126929 w 3126929"/>
                <a:gd name="connsiteY1" fmla="*/ 0 h 727424"/>
                <a:gd name="connsiteX2" fmla="*/ 3126929 w 3126929"/>
                <a:gd name="connsiteY2" fmla="*/ 413239 h 727424"/>
                <a:gd name="connsiteX3" fmla="*/ 314185 w 3126929"/>
                <a:gd name="connsiteY3" fmla="*/ 413239 h 727424"/>
                <a:gd name="connsiteX4" fmla="*/ 0 w 3126929"/>
                <a:gd name="connsiteY4" fmla="*/ 727424 h 727424"/>
                <a:gd name="connsiteX5" fmla="*/ 0 w 3126929"/>
                <a:gd name="connsiteY5" fmla="*/ 314185 h 727424"/>
                <a:gd name="connsiteX6" fmla="*/ 314185 w 3126929"/>
                <a:gd name="connsiteY6" fmla="*/ 0 h 72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6929" h="727424">
                  <a:moveTo>
                    <a:pt x="314185" y="0"/>
                  </a:moveTo>
                  <a:lnTo>
                    <a:pt x="3126929" y="0"/>
                  </a:lnTo>
                  <a:lnTo>
                    <a:pt x="3126929" y="413239"/>
                  </a:lnTo>
                  <a:lnTo>
                    <a:pt x="314185" y="413239"/>
                  </a:lnTo>
                  <a:cubicBezTo>
                    <a:pt x="140665" y="413239"/>
                    <a:pt x="0" y="553904"/>
                    <a:pt x="0" y="727424"/>
                  </a:cubicBezTo>
                  <a:lnTo>
                    <a:pt x="0" y="314185"/>
                  </a:lnTo>
                  <a:cubicBezTo>
                    <a:pt x="0" y="140665"/>
                    <a:pt x="140665" y="0"/>
                    <a:pt x="314185" y="0"/>
                  </a:cubicBezTo>
                  <a:close/>
                </a:path>
              </a:pathLst>
            </a:custGeom>
            <a:solidFill>
              <a:srgbClr val="CC9900"/>
            </a:solidFill>
            <a:ln>
              <a:no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 name="TextBox 38"/>
            <p:cNvSpPr txBox="1"/>
            <p:nvPr/>
          </p:nvSpPr>
          <p:spPr>
            <a:xfrm>
              <a:off x="7704016" y="4917540"/>
              <a:ext cx="1828800" cy="271824"/>
            </a:xfrm>
            <a:prstGeom prst="rect">
              <a:avLst/>
            </a:prstGeom>
            <a:noFill/>
          </p:spPr>
          <p:txBody>
            <a:bodyPr wrap="square" rtlCol="0">
              <a:spAutoFit/>
            </a:bodyPr>
            <a:lstStyle/>
            <a:p>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EXECUTION</a:t>
              </a: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344" name="TextBox 39"/>
          <p:cNvSpPr txBox="1"/>
          <p:nvPr/>
        </p:nvSpPr>
        <p:spPr>
          <a:xfrm>
            <a:off x="7425778" y="4287489"/>
            <a:ext cx="653143" cy="646331"/>
          </a:xfrm>
          <a:prstGeom prst="rect">
            <a:avLst/>
          </a:prstGeom>
          <a:noFill/>
        </p:spPr>
        <p:txBody>
          <a:bodyPr wrap="square" rtlCol="0">
            <a:spAutoFit/>
          </a:bodyPr>
          <a:lstStyle/>
          <a:p>
            <a:pPr algn="ctr"/>
            <a:r>
              <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8</a:t>
            </a:r>
            <a:endPar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45" name="TextBox 40"/>
          <p:cNvSpPr txBox="1"/>
          <p:nvPr/>
        </p:nvSpPr>
        <p:spPr>
          <a:xfrm>
            <a:off x="8191598" y="4509858"/>
            <a:ext cx="2873829" cy="260350"/>
          </a:xfrm>
          <a:prstGeom prst="rect">
            <a:avLst/>
          </a:prstGeom>
          <a:noFill/>
        </p:spPr>
        <p:txBody>
          <a:bodyPr wrap="square" rtlCol="0">
            <a:spAutoFit/>
          </a:bodyPr>
          <a:lstStyle/>
          <a:p>
            <a:r>
              <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rPr>
              <a:t>Final live working of the project</a:t>
            </a:r>
            <a:endParaRPr lang="en-US" sz="1100"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04"/>
                                        </p:tgtEl>
                                        <p:attrNameLst>
                                          <p:attrName>style.visibility</p:attrName>
                                        </p:attrNameLst>
                                      </p:cBhvr>
                                      <p:to>
                                        <p:strVal val="visible"/>
                                      </p:to>
                                    </p:set>
                                    <p:animEffect transition="in" filter="wipe(up)">
                                      <p:cBhvr>
                                        <p:cTn id="7" dur="500"/>
                                        <p:tgtEl>
                                          <p:spTgt spid="30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308"/>
                                        </p:tgtEl>
                                        <p:attrNameLst>
                                          <p:attrName>style.visibility</p:attrName>
                                        </p:attrNameLst>
                                      </p:cBhvr>
                                      <p:to>
                                        <p:strVal val="visible"/>
                                      </p:to>
                                    </p:set>
                                    <p:anim calcmode="lin" valueType="num">
                                      <p:cBhvr>
                                        <p:cTn id="12" dur="500" fill="hold"/>
                                        <p:tgtEl>
                                          <p:spTgt spid="308"/>
                                        </p:tgtEl>
                                        <p:attrNameLst>
                                          <p:attrName>ppt_w</p:attrName>
                                        </p:attrNameLst>
                                      </p:cBhvr>
                                      <p:tavLst>
                                        <p:tav tm="0">
                                          <p:val>
                                            <p:fltVal val="0"/>
                                          </p:val>
                                        </p:tav>
                                        <p:tav tm="100000">
                                          <p:val>
                                            <p:strVal val="#ppt_w"/>
                                          </p:val>
                                        </p:tav>
                                      </p:tavLst>
                                    </p:anim>
                                    <p:anim calcmode="lin" valueType="num">
                                      <p:cBhvr>
                                        <p:cTn id="13" dur="500" fill="hold"/>
                                        <p:tgtEl>
                                          <p:spTgt spid="308"/>
                                        </p:tgtEl>
                                        <p:attrNameLst>
                                          <p:attrName>ppt_h</p:attrName>
                                        </p:attrNameLst>
                                      </p:cBhvr>
                                      <p:tavLst>
                                        <p:tav tm="0">
                                          <p:val>
                                            <p:fltVal val="0"/>
                                          </p:val>
                                        </p:tav>
                                        <p:tav tm="100000">
                                          <p:val>
                                            <p:strVal val="#ppt_h"/>
                                          </p:val>
                                        </p:tav>
                                      </p:tavLst>
                                    </p:anim>
                                    <p:animEffect transition="in" filter="fade">
                                      <p:cBhvr>
                                        <p:cTn id="14" dur="500"/>
                                        <p:tgtEl>
                                          <p:spTgt spid="308"/>
                                        </p:tgtEl>
                                      </p:cBhvr>
                                    </p:animEffect>
                                  </p:childTnLst>
                                </p:cTn>
                              </p:par>
                            </p:childTnLst>
                          </p:cTn>
                        </p:par>
                        <p:par>
                          <p:cTn id="15" fill="hold">
                            <p:stCondLst>
                              <p:cond delay="500"/>
                            </p:stCondLst>
                            <p:childTnLst>
                              <p:par>
                                <p:cTn id="16" presetID="17" presetClass="entr" presetSubtype="8" fill="hold" nodeType="afterEffect">
                                  <p:stCondLst>
                                    <p:cond delay="0"/>
                                  </p:stCondLst>
                                  <p:childTnLst>
                                    <p:set>
                                      <p:cBhvr>
                                        <p:cTn id="17" dur="1" fill="hold">
                                          <p:stCondLst>
                                            <p:cond delay="0"/>
                                          </p:stCondLst>
                                        </p:cTn>
                                        <p:tgtEl>
                                          <p:spTgt spid="305"/>
                                        </p:tgtEl>
                                        <p:attrNameLst>
                                          <p:attrName>style.visibility</p:attrName>
                                        </p:attrNameLst>
                                      </p:cBhvr>
                                      <p:to>
                                        <p:strVal val="visible"/>
                                      </p:to>
                                    </p:set>
                                    <p:anim calcmode="lin" valueType="num">
                                      <p:cBhvr>
                                        <p:cTn id="18" dur="500" fill="hold"/>
                                        <p:tgtEl>
                                          <p:spTgt spid="305"/>
                                        </p:tgtEl>
                                        <p:attrNameLst>
                                          <p:attrName>ppt_x</p:attrName>
                                        </p:attrNameLst>
                                      </p:cBhvr>
                                      <p:tavLst>
                                        <p:tav tm="0">
                                          <p:val>
                                            <p:strVal val="#ppt_x-#ppt_w/2"/>
                                          </p:val>
                                        </p:tav>
                                        <p:tav tm="100000">
                                          <p:val>
                                            <p:strVal val="#ppt_x"/>
                                          </p:val>
                                        </p:tav>
                                      </p:tavLst>
                                    </p:anim>
                                    <p:anim calcmode="lin" valueType="num">
                                      <p:cBhvr>
                                        <p:cTn id="19" dur="500" fill="hold"/>
                                        <p:tgtEl>
                                          <p:spTgt spid="305"/>
                                        </p:tgtEl>
                                        <p:attrNameLst>
                                          <p:attrName>ppt_y</p:attrName>
                                        </p:attrNameLst>
                                      </p:cBhvr>
                                      <p:tavLst>
                                        <p:tav tm="0">
                                          <p:val>
                                            <p:strVal val="#ppt_y"/>
                                          </p:val>
                                        </p:tav>
                                        <p:tav tm="100000">
                                          <p:val>
                                            <p:strVal val="#ppt_y"/>
                                          </p:val>
                                        </p:tav>
                                      </p:tavLst>
                                    </p:anim>
                                    <p:anim calcmode="lin" valueType="num">
                                      <p:cBhvr>
                                        <p:cTn id="20" dur="500" fill="hold"/>
                                        <p:tgtEl>
                                          <p:spTgt spid="305"/>
                                        </p:tgtEl>
                                        <p:attrNameLst>
                                          <p:attrName>ppt_w</p:attrName>
                                        </p:attrNameLst>
                                      </p:cBhvr>
                                      <p:tavLst>
                                        <p:tav tm="0">
                                          <p:val>
                                            <p:fltVal val="0"/>
                                          </p:val>
                                        </p:tav>
                                        <p:tav tm="100000">
                                          <p:val>
                                            <p:strVal val="#ppt_w"/>
                                          </p:val>
                                        </p:tav>
                                      </p:tavLst>
                                    </p:anim>
                                    <p:anim calcmode="lin" valueType="num">
                                      <p:cBhvr>
                                        <p:cTn id="21" dur="500" fill="hold"/>
                                        <p:tgtEl>
                                          <p:spTgt spid="305"/>
                                        </p:tgtEl>
                                        <p:attrNameLst>
                                          <p:attrName>ppt_h</p:attrName>
                                        </p:attrNameLst>
                                      </p:cBhvr>
                                      <p:tavLst>
                                        <p:tav tm="0">
                                          <p:val>
                                            <p:strVal val="#ppt_h"/>
                                          </p:val>
                                        </p:tav>
                                        <p:tav tm="100000">
                                          <p:val>
                                            <p:strVal val="#ppt_h"/>
                                          </p:val>
                                        </p:tav>
                                      </p:tavLst>
                                    </p:anim>
                                  </p:childTnLst>
                                </p:cTn>
                              </p:par>
                            </p:childTnLst>
                          </p:cTn>
                        </p:par>
                        <p:par>
                          <p:cTn id="22" fill="hold">
                            <p:stCondLst>
                              <p:cond delay="1000"/>
                            </p:stCondLst>
                            <p:childTnLst>
                              <p:par>
                                <p:cTn id="23" presetID="17" presetClass="entr" presetSubtype="4" fill="hold" grpId="0" nodeType="afterEffect">
                                  <p:stCondLst>
                                    <p:cond delay="0"/>
                                  </p:stCondLst>
                                  <p:childTnLst>
                                    <p:set>
                                      <p:cBhvr>
                                        <p:cTn id="24" dur="1" fill="hold">
                                          <p:stCondLst>
                                            <p:cond delay="0"/>
                                          </p:stCondLst>
                                        </p:cTn>
                                        <p:tgtEl>
                                          <p:spTgt spid="309"/>
                                        </p:tgtEl>
                                        <p:attrNameLst>
                                          <p:attrName>style.visibility</p:attrName>
                                        </p:attrNameLst>
                                      </p:cBhvr>
                                      <p:to>
                                        <p:strVal val="visible"/>
                                      </p:to>
                                    </p:set>
                                    <p:anim calcmode="lin" valueType="num">
                                      <p:cBhvr>
                                        <p:cTn id="25" dur="500" fill="hold"/>
                                        <p:tgtEl>
                                          <p:spTgt spid="309"/>
                                        </p:tgtEl>
                                        <p:attrNameLst>
                                          <p:attrName>ppt_x</p:attrName>
                                        </p:attrNameLst>
                                      </p:cBhvr>
                                      <p:tavLst>
                                        <p:tav tm="0">
                                          <p:val>
                                            <p:strVal val="#ppt_x"/>
                                          </p:val>
                                        </p:tav>
                                        <p:tav tm="100000">
                                          <p:val>
                                            <p:strVal val="#ppt_x"/>
                                          </p:val>
                                        </p:tav>
                                      </p:tavLst>
                                    </p:anim>
                                    <p:anim calcmode="lin" valueType="num">
                                      <p:cBhvr>
                                        <p:cTn id="26" dur="500" fill="hold"/>
                                        <p:tgtEl>
                                          <p:spTgt spid="309"/>
                                        </p:tgtEl>
                                        <p:attrNameLst>
                                          <p:attrName>ppt_y</p:attrName>
                                        </p:attrNameLst>
                                      </p:cBhvr>
                                      <p:tavLst>
                                        <p:tav tm="0">
                                          <p:val>
                                            <p:strVal val="#ppt_y+#ppt_h/2"/>
                                          </p:val>
                                        </p:tav>
                                        <p:tav tm="100000">
                                          <p:val>
                                            <p:strVal val="#ppt_y"/>
                                          </p:val>
                                        </p:tav>
                                      </p:tavLst>
                                    </p:anim>
                                    <p:anim calcmode="lin" valueType="num">
                                      <p:cBhvr>
                                        <p:cTn id="27" dur="500" fill="hold"/>
                                        <p:tgtEl>
                                          <p:spTgt spid="309"/>
                                        </p:tgtEl>
                                        <p:attrNameLst>
                                          <p:attrName>ppt_w</p:attrName>
                                        </p:attrNameLst>
                                      </p:cBhvr>
                                      <p:tavLst>
                                        <p:tav tm="0">
                                          <p:val>
                                            <p:strVal val="#ppt_w"/>
                                          </p:val>
                                        </p:tav>
                                        <p:tav tm="100000">
                                          <p:val>
                                            <p:strVal val="#ppt_w"/>
                                          </p:val>
                                        </p:tav>
                                      </p:tavLst>
                                    </p:anim>
                                    <p:anim calcmode="lin" valueType="num">
                                      <p:cBhvr>
                                        <p:cTn id="28" dur="500" fill="hold"/>
                                        <p:tgtEl>
                                          <p:spTgt spid="309"/>
                                        </p:tgtEl>
                                        <p:attrNameLst>
                                          <p:attrName>ppt_h</p:attrName>
                                        </p:attrNameLst>
                                      </p:cBhvr>
                                      <p:tavLst>
                                        <p:tav tm="0">
                                          <p:val>
                                            <p:fltVal val="0"/>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313"/>
                                        </p:tgtEl>
                                        <p:attrNameLst>
                                          <p:attrName>style.visibility</p:attrName>
                                        </p:attrNameLst>
                                      </p:cBhvr>
                                      <p:to>
                                        <p:strVal val="visible"/>
                                      </p:to>
                                    </p:set>
                                    <p:anim calcmode="lin" valueType="num">
                                      <p:cBhvr>
                                        <p:cTn id="33" dur="500" fill="hold"/>
                                        <p:tgtEl>
                                          <p:spTgt spid="313"/>
                                        </p:tgtEl>
                                        <p:attrNameLst>
                                          <p:attrName>ppt_w</p:attrName>
                                        </p:attrNameLst>
                                      </p:cBhvr>
                                      <p:tavLst>
                                        <p:tav tm="0">
                                          <p:val>
                                            <p:fltVal val="0"/>
                                          </p:val>
                                        </p:tav>
                                        <p:tav tm="100000">
                                          <p:val>
                                            <p:strVal val="#ppt_w"/>
                                          </p:val>
                                        </p:tav>
                                      </p:tavLst>
                                    </p:anim>
                                    <p:anim calcmode="lin" valueType="num">
                                      <p:cBhvr>
                                        <p:cTn id="34" dur="500" fill="hold"/>
                                        <p:tgtEl>
                                          <p:spTgt spid="313"/>
                                        </p:tgtEl>
                                        <p:attrNameLst>
                                          <p:attrName>ppt_h</p:attrName>
                                        </p:attrNameLst>
                                      </p:cBhvr>
                                      <p:tavLst>
                                        <p:tav tm="0">
                                          <p:val>
                                            <p:fltVal val="0"/>
                                          </p:val>
                                        </p:tav>
                                        <p:tav tm="100000">
                                          <p:val>
                                            <p:strVal val="#ppt_h"/>
                                          </p:val>
                                        </p:tav>
                                      </p:tavLst>
                                    </p:anim>
                                    <p:animEffect transition="in" filter="fade">
                                      <p:cBhvr>
                                        <p:cTn id="35" dur="500"/>
                                        <p:tgtEl>
                                          <p:spTgt spid="313"/>
                                        </p:tgtEl>
                                      </p:cBhvr>
                                    </p:animEffect>
                                  </p:childTnLst>
                                </p:cTn>
                              </p:par>
                            </p:childTnLst>
                          </p:cTn>
                        </p:par>
                        <p:par>
                          <p:cTn id="36" fill="hold">
                            <p:stCondLst>
                              <p:cond delay="500"/>
                            </p:stCondLst>
                            <p:childTnLst>
                              <p:par>
                                <p:cTn id="37" presetID="17" presetClass="entr" presetSubtype="8" fill="hold" nodeType="afterEffect">
                                  <p:stCondLst>
                                    <p:cond delay="0"/>
                                  </p:stCondLst>
                                  <p:childTnLst>
                                    <p:set>
                                      <p:cBhvr>
                                        <p:cTn id="38" dur="1" fill="hold">
                                          <p:stCondLst>
                                            <p:cond delay="0"/>
                                          </p:stCondLst>
                                        </p:cTn>
                                        <p:tgtEl>
                                          <p:spTgt spid="310"/>
                                        </p:tgtEl>
                                        <p:attrNameLst>
                                          <p:attrName>style.visibility</p:attrName>
                                        </p:attrNameLst>
                                      </p:cBhvr>
                                      <p:to>
                                        <p:strVal val="visible"/>
                                      </p:to>
                                    </p:set>
                                    <p:anim calcmode="lin" valueType="num">
                                      <p:cBhvr>
                                        <p:cTn id="39" dur="500" fill="hold"/>
                                        <p:tgtEl>
                                          <p:spTgt spid="310"/>
                                        </p:tgtEl>
                                        <p:attrNameLst>
                                          <p:attrName>ppt_x</p:attrName>
                                        </p:attrNameLst>
                                      </p:cBhvr>
                                      <p:tavLst>
                                        <p:tav tm="0">
                                          <p:val>
                                            <p:strVal val="#ppt_x-#ppt_w/2"/>
                                          </p:val>
                                        </p:tav>
                                        <p:tav tm="100000">
                                          <p:val>
                                            <p:strVal val="#ppt_x"/>
                                          </p:val>
                                        </p:tav>
                                      </p:tavLst>
                                    </p:anim>
                                    <p:anim calcmode="lin" valueType="num">
                                      <p:cBhvr>
                                        <p:cTn id="40" dur="500" fill="hold"/>
                                        <p:tgtEl>
                                          <p:spTgt spid="310"/>
                                        </p:tgtEl>
                                        <p:attrNameLst>
                                          <p:attrName>ppt_y</p:attrName>
                                        </p:attrNameLst>
                                      </p:cBhvr>
                                      <p:tavLst>
                                        <p:tav tm="0">
                                          <p:val>
                                            <p:strVal val="#ppt_y"/>
                                          </p:val>
                                        </p:tav>
                                        <p:tav tm="100000">
                                          <p:val>
                                            <p:strVal val="#ppt_y"/>
                                          </p:val>
                                        </p:tav>
                                      </p:tavLst>
                                    </p:anim>
                                    <p:anim calcmode="lin" valueType="num">
                                      <p:cBhvr>
                                        <p:cTn id="41" dur="500" fill="hold"/>
                                        <p:tgtEl>
                                          <p:spTgt spid="310"/>
                                        </p:tgtEl>
                                        <p:attrNameLst>
                                          <p:attrName>ppt_w</p:attrName>
                                        </p:attrNameLst>
                                      </p:cBhvr>
                                      <p:tavLst>
                                        <p:tav tm="0">
                                          <p:val>
                                            <p:fltVal val="0"/>
                                          </p:val>
                                        </p:tav>
                                        <p:tav tm="100000">
                                          <p:val>
                                            <p:strVal val="#ppt_w"/>
                                          </p:val>
                                        </p:tav>
                                      </p:tavLst>
                                    </p:anim>
                                    <p:anim calcmode="lin" valueType="num">
                                      <p:cBhvr>
                                        <p:cTn id="42" dur="500" fill="hold"/>
                                        <p:tgtEl>
                                          <p:spTgt spid="310"/>
                                        </p:tgtEl>
                                        <p:attrNameLst>
                                          <p:attrName>ppt_h</p:attrName>
                                        </p:attrNameLst>
                                      </p:cBhvr>
                                      <p:tavLst>
                                        <p:tav tm="0">
                                          <p:val>
                                            <p:strVal val="#ppt_h"/>
                                          </p:val>
                                        </p:tav>
                                        <p:tav tm="100000">
                                          <p:val>
                                            <p:strVal val="#ppt_h"/>
                                          </p:val>
                                        </p:tav>
                                      </p:tavLst>
                                    </p:anim>
                                  </p:childTnLst>
                                </p:cTn>
                              </p:par>
                            </p:childTnLst>
                          </p:cTn>
                        </p:par>
                        <p:par>
                          <p:cTn id="43" fill="hold">
                            <p:stCondLst>
                              <p:cond delay="1000"/>
                            </p:stCondLst>
                            <p:childTnLst>
                              <p:par>
                                <p:cTn id="44" presetID="17" presetClass="entr" presetSubtype="4" fill="hold" grpId="0" nodeType="afterEffect">
                                  <p:stCondLst>
                                    <p:cond delay="0"/>
                                  </p:stCondLst>
                                  <p:childTnLst>
                                    <p:set>
                                      <p:cBhvr>
                                        <p:cTn id="45" dur="1" fill="hold">
                                          <p:stCondLst>
                                            <p:cond delay="0"/>
                                          </p:stCondLst>
                                        </p:cTn>
                                        <p:tgtEl>
                                          <p:spTgt spid="314"/>
                                        </p:tgtEl>
                                        <p:attrNameLst>
                                          <p:attrName>style.visibility</p:attrName>
                                        </p:attrNameLst>
                                      </p:cBhvr>
                                      <p:to>
                                        <p:strVal val="visible"/>
                                      </p:to>
                                    </p:set>
                                    <p:anim calcmode="lin" valueType="num">
                                      <p:cBhvr>
                                        <p:cTn id="46" dur="500" fill="hold"/>
                                        <p:tgtEl>
                                          <p:spTgt spid="314"/>
                                        </p:tgtEl>
                                        <p:attrNameLst>
                                          <p:attrName>ppt_x</p:attrName>
                                        </p:attrNameLst>
                                      </p:cBhvr>
                                      <p:tavLst>
                                        <p:tav tm="0">
                                          <p:val>
                                            <p:strVal val="#ppt_x"/>
                                          </p:val>
                                        </p:tav>
                                        <p:tav tm="100000">
                                          <p:val>
                                            <p:strVal val="#ppt_x"/>
                                          </p:val>
                                        </p:tav>
                                      </p:tavLst>
                                    </p:anim>
                                    <p:anim calcmode="lin" valueType="num">
                                      <p:cBhvr>
                                        <p:cTn id="47" dur="500" fill="hold"/>
                                        <p:tgtEl>
                                          <p:spTgt spid="314"/>
                                        </p:tgtEl>
                                        <p:attrNameLst>
                                          <p:attrName>ppt_y</p:attrName>
                                        </p:attrNameLst>
                                      </p:cBhvr>
                                      <p:tavLst>
                                        <p:tav tm="0">
                                          <p:val>
                                            <p:strVal val="#ppt_y+#ppt_h/2"/>
                                          </p:val>
                                        </p:tav>
                                        <p:tav tm="100000">
                                          <p:val>
                                            <p:strVal val="#ppt_y"/>
                                          </p:val>
                                        </p:tav>
                                      </p:tavLst>
                                    </p:anim>
                                    <p:anim calcmode="lin" valueType="num">
                                      <p:cBhvr>
                                        <p:cTn id="48" dur="500" fill="hold"/>
                                        <p:tgtEl>
                                          <p:spTgt spid="314"/>
                                        </p:tgtEl>
                                        <p:attrNameLst>
                                          <p:attrName>ppt_w</p:attrName>
                                        </p:attrNameLst>
                                      </p:cBhvr>
                                      <p:tavLst>
                                        <p:tav tm="0">
                                          <p:val>
                                            <p:strVal val="#ppt_w"/>
                                          </p:val>
                                        </p:tav>
                                        <p:tav tm="100000">
                                          <p:val>
                                            <p:strVal val="#ppt_w"/>
                                          </p:val>
                                        </p:tav>
                                      </p:tavLst>
                                    </p:anim>
                                    <p:anim calcmode="lin" valueType="num">
                                      <p:cBhvr>
                                        <p:cTn id="49" dur="500" fill="hold"/>
                                        <p:tgtEl>
                                          <p:spTgt spid="314"/>
                                        </p:tgtEl>
                                        <p:attrNameLst>
                                          <p:attrName>ppt_h</p:attrName>
                                        </p:attrNameLst>
                                      </p:cBhvr>
                                      <p:tavLst>
                                        <p:tav tm="0">
                                          <p:val>
                                            <p:fltVal val="0"/>
                                          </p:val>
                                        </p:tav>
                                        <p:tav tm="100000">
                                          <p:val>
                                            <p:strVal val="#ppt_h"/>
                                          </p:val>
                                        </p:tav>
                                      </p:tavLst>
                                    </p:anim>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grpId="0" nodeType="clickEffect">
                                  <p:stCondLst>
                                    <p:cond delay="0"/>
                                  </p:stCondLst>
                                  <p:childTnLst>
                                    <p:set>
                                      <p:cBhvr>
                                        <p:cTn id="53" dur="1" fill="hold">
                                          <p:stCondLst>
                                            <p:cond delay="0"/>
                                          </p:stCondLst>
                                        </p:cTn>
                                        <p:tgtEl>
                                          <p:spTgt spid="318"/>
                                        </p:tgtEl>
                                        <p:attrNameLst>
                                          <p:attrName>style.visibility</p:attrName>
                                        </p:attrNameLst>
                                      </p:cBhvr>
                                      <p:to>
                                        <p:strVal val="visible"/>
                                      </p:to>
                                    </p:set>
                                    <p:anim calcmode="lin" valueType="num">
                                      <p:cBhvr>
                                        <p:cTn id="54" dur="500" fill="hold"/>
                                        <p:tgtEl>
                                          <p:spTgt spid="318"/>
                                        </p:tgtEl>
                                        <p:attrNameLst>
                                          <p:attrName>ppt_w</p:attrName>
                                        </p:attrNameLst>
                                      </p:cBhvr>
                                      <p:tavLst>
                                        <p:tav tm="0">
                                          <p:val>
                                            <p:fltVal val="0"/>
                                          </p:val>
                                        </p:tav>
                                        <p:tav tm="100000">
                                          <p:val>
                                            <p:strVal val="#ppt_w"/>
                                          </p:val>
                                        </p:tav>
                                      </p:tavLst>
                                    </p:anim>
                                    <p:anim calcmode="lin" valueType="num">
                                      <p:cBhvr>
                                        <p:cTn id="55" dur="500" fill="hold"/>
                                        <p:tgtEl>
                                          <p:spTgt spid="318"/>
                                        </p:tgtEl>
                                        <p:attrNameLst>
                                          <p:attrName>ppt_h</p:attrName>
                                        </p:attrNameLst>
                                      </p:cBhvr>
                                      <p:tavLst>
                                        <p:tav tm="0">
                                          <p:val>
                                            <p:fltVal val="0"/>
                                          </p:val>
                                        </p:tav>
                                        <p:tav tm="100000">
                                          <p:val>
                                            <p:strVal val="#ppt_h"/>
                                          </p:val>
                                        </p:tav>
                                      </p:tavLst>
                                    </p:anim>
                                    <p:animEffect transition="in" filter="fade">
                                      <p:cBhvr>
                                        <p:cTn id="56" dur="500"/>
                                        <p:tgtEl>
                                          <p:spTgt spid="318"/>
                                        </p:tgtEl>
                                      </p:cBhvr>
                                    </p:animEffect>
                                  </p:childTnLst>
                                </p:cTn>
                              </p:par>
                            </p:childTnLst>
                          </p:cTn>
                        </p:par>
                        <p:par>
                          <p:cTn id="57" fill="hold">
                            <p:stCondLst>
                              <p:cond delay="500"/>
                            </p:stCondLst>
                            <p:childTnLst>
                              <p:par>
                                <p:cTn id="58" presetID="17" presetClass="entr" presetSubtype="8" fill="hold" nodeType="afterEffect">
                                  <p:stCondLst>
                                    <p:cond delay="0"/>
                                  </p:stCondLst>
                                  <p:childTnLst>
                                    <p:set>
                                      <p:cBhvr>
                                        <p:cTn id="59" dur="1" fill="hold">
                                          <p:stCondLst>
                                            <p:cond delay="0"/>
                                          </p:stCondLst>
                                        </p:cTn>
                                        <p:tgtEl>
                                          <p:spTgt spid="315"/>
                                        </p:tgtEl>
                                        <p:attrNameLst>
                                          <p:attrName>style.visibility</p:attrName>
                                        </p:attrNameLst>
                                      </p:cBhvr>
                                      <p:to>
                                        <p:strVal val="visible"/>
                                      </p:to>
                                    </p:set>
                                    <p:anim calcmode="lin" valueType="num">
                                      <p:cBhvr>
                                        <p:cTn id="60" dur="500" fill="hold"/>
                                        <p:tgtEl>
                                          <p:spTgt spid="315"/>
                                        </p:tgtEl>
                                        <p:attrNameLst>
                                          <p:attrName>ppt_x</p:attrName>
                                        </p:attrNameLst>
                                      </p:cBhvr>
                                      <p:tavLst>
                                        <p:tav tm="0">
                                          <p:val>
                                            <p:strVal val="#ppt_x-#ppt_w/2"/>
                                          </p:val>
                                        </p:tav>
                                        <p:tav tm="100000">
                                          <p:val>
                                            <p:strVal val="#ppt_x"/>
                                          </p:val>
                                        </p:tav>
                                      </p:tavLst>
                                    </p:anim>
                                    <p:anim calcmode="lin" valueType="num">
                                      <p:cBhvr>
                                        <p:cTn id="61" dur="500" fill="hold"/>
                                        <p:tgtEl>
                                          <p:spTgt spid="315"/>
                                        </p:tgtEl>
                                        <p:attrNameLst>
                                          <p:attrName>ppt_y</p:attrName>
                                        </p:attrNameLst>
                                      </p:cBhvr>
                                      <p:tavLst>
                                        <p:tav tm="0">
                                          <p:val>
                                            <p:strVal val="#ppt_y"/>
                                          </p:val>
                                        </p:tav>
                                        <p:tav tm="100000">
                                          <p:val>
                                            <p:strVal val="#ppt_y"/>
                                          </p:val>
                                        </p:tav>
                                      </p:tavLst>
                                    </p:anim>
                                    <p:anim calcmode="lin" valueType="num">
                                      <p:cBhvr>
                                        <p:cTn id="62" dur="500" fill="hold"/>
                                        <p:tgtEl>
                                          <p:spTgt spid="315"/>
                                        </p:tgtEl>
                                        <p:attrNameLst>
                                          <p:attrName>ppt_w</p:attrName>
                                        </p:attrNameLst>
                                      </p:cBhvr>
                                      <p:tavLst>
                                        <p:tav tm="0">
                                          <p:val>
                                            <p:fltVal val="0"/>
                                          </p:val>
                                        </p:tav>
                                        <p:tav tm="100000">
                                          <p:val>
                                            <p:strVal val="#ppt_w"/>
                                          </p:val>
                                        </p:tav>
                                      </p:tavLst>
                                    </p:anim>
                                    <p:anim calcmode="lin" valueType="num">
                                      <p:cBhvr>
                                        <p:cTn id="63" dur="500" fill="hold"/>
                                        <p:tgtEl>
                                          <p:spTgt spid="315"/>
                                        </p:tgtEl>
                                        <p:attrNameLst>
                                          <p:attrName>ppt_h</p:attrName>
                                        </p:attrNameLst>
                                      </p:cBhvr>
                                      <p:tavLst>
                                        <p:tav tm="0">
                                          <p:val>
                                            <p:strVal val="#ppt_h"/>
                                          </p:val>
                                        </p:tav>
                                        <p:tav tm="100000">
                                          <p:val>
                                            <p:strVal val="#ppt_h"/>
                                          </p:val>
                                        </p:tav>
                                      </p:tavLst>
                                    </p:anim>
                                  </p:childTnLst>
                                </p:cTn>
                              </p:par>
                            </p:childTnLst>
                          </p:cTn>
                        </p:par>
                        <p:par>
                          <p:cTn id="64" fill="hold">
                            <p:stCondLst>
                              <p:cond delay="1000"/>
                            </p:stCondLst>
                            <p:childTnLst>
                              <p:par>
                                <p:cTn id="65" presetID="17" presetClass="entr" presetSubtype="4" fill="hold" grpId="0" nodeType="afterEffect">
                                  <p:stCondLst>
                                    <p:cond delay="0"/>
                                  </p:stCondLst>
                                  <p:childTnLst>
                                    <p:set>
                                      <p:cBhvr>
                                        <p:cTn id="66" dur="1" fill="hold">
                                          <p:stCondLst>
                                            <p:cond delay="0"/>
                                          </p:stCondLst>
                                        </p:cTn>
                                        <p:tgtEl>
                                          <p:spTgt spid="319"/>
                                        </p:tgtEl>
                                        <p:attrNameLst>
                                          <p:attrName>style.visibility</p:attrName>
                                        </p:attrNameLst>
                                      </p:cBhvr>
                                      <p:to>
                                        <p:strVal val="visible"/>
                                      </p:to>
                                    </p:set>
                                    <p:anim calcmode="lin" valueType="num">
                                      <p:cBhvr>
                                        <p:cTn id="67" dur="500" fill="hold"/>
                                        <p:tgtEl>
                                          <p:spTgt spid="319"/>
                                        </p:tgtEl>
                                        <p:attrNameLst>
                                          <p:attrName>ppt_x</p:attrName>
                                        </p:attrNameLst>
                                      </p:cBhvr>
                                      <p:tavLst>
                                        <p:tav tm="0">
                                          <p:val>
                                            <p:strVal val="#ppt_x"/>
                                          </p:val>
                                        </p:tav>
                                        <p:tav tm="100000">
                                          <p:val>
                                            <p:strVal val="#ppt_x"/>
                                          </p:val>
                                        </p:tav>
                                      </p:tavLst>
                                    </p:anim>
                                    <p:anim calcmode="lin" valueType="num">
                                      <p:cBhvr>
                                        <p:cTn id="68" dur="500" fill="hold"/>
                                        <p:tgtEl>
                                          <p:spTgt spid="319"/>
                                        </p:tgtEl>
                                        <p:attrNameLst>
                                          <p:attrName>ppt_y</p:attrName>
                                        </p:attrNameLst>
                                      </p:cBhvr>
                                      <p:tavLst>
                                        <p:tav tm="0">
                                          <p:val>
                                            <p:strVal val="#ppt_y+#ppt_h/2"/>
                                          </p:val>
                                        </p:tav>
                                        <p:tav tm="100000">
                                          <p:val>
                                            <p:strVal val="#ppt_y"/>
                                          </p:val>
                                        </p:tav>
                                      </p:tavLst>
                                    </p:anim>
                                    <p:anim calcmode="lin" valueType="num">
                                      <p:cBhvr>
                                        <p:cTn id="69" dur="500" fill="hold"/>
                                        <p:tgtEl>
                                          <p:spTgt spid="319"/>
                                        </p:tgtEl>
                                        <p:attrNameLst>
                                          <p:attrName>ppt_w</p:attrName>
                                        </p:attrNameLst>
                                      </p:cBhvr>
                                      <p:tavLst>
                                        <p:tav tm="0">
                                          <p:val>
                                            <p:strVal val="#ppt_w"/>
                                          </p:val>
                                        </p:tav>
                                        <p:tav tm="100000">
                                          <p:val>
                                            <p:strVal val="#ppt_w"/>
                                          </p:val>
                                        </p:tav>
                                      </p:tavLst>
                                    </p:anim>
                                    <p:anim calcmode="lin" valueType="num">
                                      <p:cBhvr>
                                        <p:cTn id="70" dur="500" fill="hold"/>
                                        <p:tgtEl>
                                          <p:spTgt spid="319"/>
                                        </p:tgtEl>
                                        <p:attrNameLst>
                                          <p:attrName>ppt_h</p:attrName>
                                        </p:attrNameLst>
                                      </p:cBhvr>
                                      <p:tavLst>
                                        <p:tav tm="0">
                                          <p:val>
                                            <p:fltVal val="0"/>
                                          </p:val>
                                        </p:tav>
                                        <p:tav tm="100000">
                                          <p:val>
                                            <p:strVal val="#ppt_h"/>
                                          </p:val>
                                        </p:tav>
                                      </p:tavLst>
                                    </p:anim>
                                  </p:childTnLst>
                                </p:cTn>
                              </p:par>
                            </p:childTnLst>
                          </p:cTn>
                        </p:par>
                      </p:childTnLst>
                    </p:cTn>
                  </p:par>
                  <p:par>
                    <p:cTn id="71" fill="hold">
                      <p:stCondLst>
                        <p:cond delay="indefinite"/>
                      </p:stCondLst>
                      <p:childTnLst>
                        <p:par>
                          <p:cTn id="72" fill="hold">
                            <p:stCondLst>
                              <p:cond delay="0"/>
                            </p:stCondLst>
                            <p:childTnLst>
                              <p:par>
                                <p:cTn id="73" presetID="53" presetClass="entr" presetSubtype="16" fill="hold" grpId="0" nodeType="clickEffect">
                                  <p:stCondLst>
                                    <p:cond delay="0"/>
                                  </p:stCondLst>
                                  <p:childTnLst>
                                    <p:set>
                                      <p:cBhvr>
                                        <p:cTn id="74" dur="1" fill="hold">
                                          <p:stCondLst>
                                            <p:cond delay="0"/>
                                          </p:stCondLst>
                                        </p:cTn>
                                        <p:tgtEl>
                                          <p:spTgt spid="323"/>
                                        </p:tgtEl>
                                        <p:attrNameLst>
                                          <p:attrName>style.visibility</p:attrName>
                                        </p:attrNameLst>
                                      </p:cBhvr>
                                      <p:to>
                                        <p:strVal val="visible"/>
                                      </p:to>
                                    </p:set>
                                    <p:anim calcmode="lin" valueType="num">
                                      <p:cBhvr>
                                        <p:cTn id="75" dur="500" fill="hold"/>
                                        <p:tgtEl>
                                          <p:spTgt spid="323"/>
                                        </p:tgtEl>
                                        <p:attrNameLst>
                                          <p:attrName>ppt_w</p:attrName>
                                        </p:attrNameLst>
                                      </p:cBhvr>
                                      <p:tavLst>
                                        <p:tav tm="0">
                                          <p:val>
                                            <p:fltVal val="0"/>
                                          </p:val>
                                        </p:tav>
                                        <p:tav tm="100000">
                                          <p:val>
                                            <p:strVal val="#ppt_w"/>
                                          </p:val>
                                        </p:tav>
                                      </p:tavLst>
                                    </p:anim>
                                    <p:anim calcmode="lin" valueType="num">
                                      <p:cBhvr>
                                        <p:cTn id="76" dur="500" fill="hold"/>
                                        <p:tgtEl>
                                          <p:spTgt spid="323"/>
                                        </p:tgtEl>
                                        <p:attrNameLst>
                                          <p:attrName>ppt_h</p:attrName>
                                        </p:attrNameLst>
                                      </p:cBhvr>
                                      <p:tavLst>
                                        <p:tav tm="0">
                                          <p:val>
                                            <p:fltVal val="0"/>
                                          </p:val>
                                        </p:tav>
                                        <p:tav tm="100000">
                                          <p:val>
                                            <p:strVal val="#ppt_h"/>
                                          </p:val>
                                        </p:tav>
                                      </p:tavLst>
                                    </p:anim>
                                    <p:animEffect transition="in" filter="fade">
                                      <p:cBhvr>
                                        <p:cTn id="77" dur="500"/>
                                        <p:tgtEl>
                                          <p:spTgt spid="323"/>
                                        </p:tgtEl>
                                      </p:cBhvr>
                                    </p:animEffect>
                                  </p:childTnLst>
                                </p:cTn>
                              </p:par>
                            </p:childTnLst>
                          </p:cTn>
                        </p:par>
                        <p:par>
                          <p:cTn id="78" fill="hold">
                            <p:stCondLst>
                              <p:cond delay="500"/>
                            </p:stCondLst>
                            <p:childTnLst>
                              <p:par>
                                <p:cTn id="79" presetID="17" presetClass="entr" presetSubtype="8" fill="hold" nodeType="afterEffect">
                                  <p:stCondLst>
                                    <p:cond delay="0"/>
                                  </p:stCondLst>
                                  <p:childTnLst>
                                    <p:set>
                                      <p:cBhvr>
                                        <p:cTn id="80" dur="1" fill="hold">
                                          <p:stCondLst>
                                            <p:cond delay="0"/>
                                          </p:stCondLst>
                                        </p:cTn>
                                        <p:tgtEl>
                                          <p:spTgt spid="320"/>
                                        </p:tgtEl>
                                        <p:attrNameLst>
                                          <p:attrName>style.visibility</p:attrName>
                                        </p:attrNameLst>
                                      </p:cBhvr>
                                      <p:to>
                                        <p:strVal val="visible"/>
                                      </p:to>
                                    </p:set>
                                    <p:anim calcmode="lin" valueType="num">
                                      <p:cBhvr>
                                        <p:cTn id="81" dur="500" fill="hold"/>
                                        <p:tgtEl>
                                          <p:spTgt spid="320"/>
                                        </p:tgtEl>
                                        <p:attrNameLst>
                                          <p:attrName>ppt_x</p:attrName>
                                        </p:attrNameLst>
                                      </p:cBhvr>
                                      <p:tavLst>
                                        <p:tav tm="0">
                                          <p:val>
                                            <p:strVal val="#ppt_x-#ppt_w/2"/>
                                          </p:val>
                                        </p:tav>
                                        <p:tav tm="100000">
                                          <p:val>
                                            <p:strVal val="#ppt_x"/>
                                          </p:val>
                                        </p:tav>
                                      </p:tavLst>
                                    </p:anim>
                                    <p:anim calcmode="lin" valueType="num">
                                      <p:cBhvr>
                                        <p:cTn id="82" dur="500" fill="hold"/>
                                        <p:tgtEl>
                                          <p:spTgt spid="320"/>
                                        </p:tgtEl>
                                        <p:attrNameLst>
                                          <p:attrName>ppt_y</p:attrName>
                                        </p:attrNameLst>
                                      </p:cBhvr>
                                      <p:tavLst>
                                        <p:tav tm="0">
                                          <p:val>
                                            <p:strVal val="#ppt_y"/>
                                          </p:val>
                                        </p:tav>
                                        <p:tav tm="100000">
                                          <p:val>
                                            <p:strVal val="#ppt_y"/>
                                          </p:val>
                                        </p:tav>
                                      </p:tavLst>
                                    </p:anim>
                                    <p:anim calcmode="lin" valueType="num">
                                      <p:cBhvr>
                                        <p:cTn id="83" dur="500" fill="hold"/>
                                        <p:tgtEl>
                                          <p:spTgt spid="320"/>
                                        </p:tgtEl>
                                        <p:attrNameLst>
                                          <p:attrName>ppt_w</p:attrName>
                                        </p:attrNameLst>
                                      </p:cBhvr>
                                      <p:tavLst>
                                        <p:tav tm="0">
                                          <p:val>
                                            <p:fltVal val="0"/>
                                          </p:val>
                                        </p:tav>
                                        <p:tav tm="100000">
                                          <p:val>
                                            <p:strVal val="#ppt_w"/>
                                          </p:val>
                                        </p:tav>
                                      </p:tavLst>
                                    </p:anim>
                                    <p:anim calcmode="lin" valueType="num">
                                      <p:cBhvr>
                                        <p:cTn id="84" dur="500" fill="hold"/>
                                        <p:tgtEl>
                                          <p:spTgt spid="320"/>
                                        </p:tgtEl>
                                        <p:attrNameLst>
                                          <p:attrName>ppt_h</p:attrName>
                                        </p:attrNameLst>
                                      </p:cBhvr>
                                      <p:tavLst>
                                        <p:tav tm="0">
                                          <p:val>
                                            <p:strVal val="#ppt_h"/>
                                          </p:val>
                                        </p:tav>
                                        <p:tav tm="100000">
                                          <p:val>
                                            <p:strVal val="#ppt_h"/>
                                          </p:val>
                                        </p:tav>
                                      </p:tavLst>
                                    </p:anim>
                                  </p:childTnLst>
                                </p:cTn>
                              </p:par>
                            </p:childTnLst>
                          </p:cTn>
                        </p:par>
                        <p:par>
                          <p:cTn id="85" fill="hold">
                            <p:stCondLst>
                              <p:cond delay="1000"/>
                            </p:stCondLst>
                            <p:childTnLst>
                              <p:par>
                                <p:cTn id="86" presetID="17" presetClass="entr" presetSubtype="4" fill="hold" grpId="0" nodeType="afterEffect">
                                  <p:stCondLst>
                                    <p:cond delay="0"/>
                                  </p:stCondLst>
                                  <p:childTnLst>
                                    <p:set>
                                      <p:cBhvr>
                                        <p:cTn id="87" dur="1" fill="hold">
                                          <p:stCondLst>
                                            <p:cond delay="0"/>
                                          </p:stCondLst>
                                        </p:cTn>
                                        <p:tgtEl>
                                          <p:spTgt spid="324"/>
                                        </p:tgtEl>
                                        <p:attrNameLst>
                                          <p:attrName>style.visibility</p:attrName>
                                        </p:attrNameLst>
                                      </p:cBhvr>
                                      <p:to>
                                        <p:strVal val="visible"/>
                                      </p:to>
                                    </p:set>
                                    <p:anim calcmode="lin" valueType="num">
                                      <p:cBhvr>
                                        <p:cTn id="88" dur="500" fill="hold"/>
                                        <p:tgtEl>
                                          <p:spTgt spid="324"/>
                                        </p:tgtEl>
                                        <p:attrNameLst>
                                          <p:attrName>ppt_x</p:attrName>
                                        </p:attrNameLst>
                                      </p:cBhvr>
                                      <p:tavLst>
                                        <p:tav tm="0">
                                          <p:val>
                                            <p:strVal val="#ppt_x"/>
                                          </p:val>
                                        </p:tav>
                                        <p:tav tm="100000">
                                          <p:val>
                                            <p:strVal val="#ppt_x"/>
                                          </p:val>
                                        </p:tav>
                                      </p:tavLst>
                                    </p:anim>
                                    <p:anim calcmode="lin" valueType="num">
                                      <p:cBhvr>
                                        <p:cTn id="89" dur="500" fill="hold"/>
                                        <p:tgtEl>
                                          <p:spTgt spid="324"/>
                                        </p:tgtEl>
                                        <p:attrNameLst>
                                          <p:attrName>ppt_y</p:attrName>
                                        </p:attrNameLst>
                                      </p:cBhvr>
                                      <p:tavLst>
                                        <p:tav tm="0">
                                          <p:val>
                                            <p:strVal val="#ppt_y+#ppt_h/2"/>
                                          </p:val>
                                        </p:tav>
                                        <p:tav tm="100000">
                                          <p:val>
                                            <p:strVal val="#ppt_y"/>
                                          </p:val>
                                        </p:tav>
                                      </p:tavLst>
                                    </p:anim>
                                    <p:anim calcmode="lin" valueType="num">
                                      <p:cBhvr>
                                        <p:cTn id="90" dur="500" fill="hold"/>
                                        <p:tgtEl>
                                          <p:spTgt spid="324"/>
                                        </p:tgtEl>
                                        <p:attrNameLst>
                                          <p:attrName>ppt_w</p:attrName>
                                        </p:attrNameLst>
                                      </p:cBhvr>
                                      <p:tavLst>
                                        <p:tav tm="0">
                                          <p:val>
                                            <p:strVal val="#ppt_w"/>
                                          </p:val>
                                        </p:tav>
                                        <p:tav tm="100000">
                                          <p:val>
                                            <p:strVal val="#ppt_w"/>
                                          </p:val>
                                        </p:tav>
                                      </p:tavLst>
                                    </p:anim>
                                    <p:anim calcmode="lin" valueType="num">
                                      <p:cBhvr>
                                        <p:cTn id="91" dur="500" fill="hold"/>
                                        <p:tgtEl>
                                          <p:spTgt spid="324"/>
                                        </p:tgtEl>
                                        <p:attrNameLst>
                                          <p:attrName>ppt_h</p:attrName>
                                        </p:attrNameLst>
                                      </p:cBhvr>
                                      <p:tavLst>
                                        <p:tav tm="0">
                                          <p:val>
                                            <p:fltVal val="0"/>
                                          </p:val>
                                        </p:tav>
                                        <p:tav tm="100000">
                                          <p:val>
                                            <p:strVal val="#ppt_h"/>
                                          </p:val>
                                        </p:tav>
                                      </p:tavLst>
                                    </p:anim>
                                  </p:childTnLst>
                                </p:cTn>
                              </p:par>
                            </p:childTnLst>
                          </p:cTn>
                        </p:par>
                      </p:childTnLst>
                    </p:cTn>
                  </p:par>
                  <p:par>
                    <p:cTn id="92" fill="hold">
                      <p:stCondLst>
                        <p:cond delay="indefinite"/>
                      </p:stCondLst>
                      <p:childTnLst>
                        <p:par>
                          <p:cTn id="93" fill="hold">
                            <p:stCondLst>
                              <p:cond delay="0"/>
                            </p:stCondLst>
                            <p:childTnLst>
                              <p:par>
                                <p:cTn id="94" presetID="22" presetClass="entr" presetSubtype="1" fill="hold" grpId="0" nodeType="clickEffect">
                                  <p:stCondLst>
                                    <p:cond delay="0"/>
                                  </p:stCondLst>
                                  <p:childTnLst>
                                    <p:set>
                                      <p:cBhvr>
                                        <p:cTn id="95" dur="1" fill="hold">
                                          <p:stCondLst>
                                            <p:cond delay="0"/>
                                          </p:stCondLst>
                                        </p:cTn>
                                        <p:tgtEl>
                                          <p:spTgt spid="325"/>
                                        </p:tgtEl>
                                        <p:attrNameLst>
                                          <p:attrName>style.visibility</p:attrName>
                                        </p:attrNameLst>
                                      </p:cBhvr>
                                      <p:to>
                                        <p:strVal val="visible"/>
                                      </p:to>
                                    </p:set>
                                    <p:animEffect transition="in" filter="wipe(up)">
                                      <p:cBhvr>
                                        <p:cTn id="96" dur="500"/>
                                        <p:tgtEl>
                                          <p:spTgt spid="325"/>
                                        </p:tgtEl>
                                      </p:cBhvr>
                                    </p:animEffect>
                                  </p:childTnLst>
                                </p:cTn>
                              </p:par>
                            </p:childTnLst>
                          </p:cTn>
                        </p:par>
                      </p:childTnLst>
                    </p:cTn>
                  </p:par>
                  <p:par>
                    <p:cTn id="97" fill="hold">
                      <p:stCondLst>
                        <p:cond delay="indefinite"/>
                      </p:stCondLst>
                      <p:childTnLst>
                        <p:par>
                          <p:cTn id="98" fill="hold">
                            <p:stCondLst>
                              <p:cond delay="0"/>
                            </p:stCondLst>
                            <p:childTnLst>
                              <p:par>
                                <p:cTn id="99" presetID="53" presetClass="entr" presetSubtype="16" fill="hold" grpId="0" nodeType="clickEffect">
                                  <p:stCondLst>
                                    <p:cond delay="0"/>
                                  </p:stCondLst>
                                  <p:childTnLst>
                                    <p:set>
                                      <p:cBhvr>
                                        <p:cTn id="100" dur="1" fill="hold">
                                          <p:stCondLst>
                                            <p:cond delay="0"/>
                                          </p:stCondLst>
                                        </p:cTn>
                                        <p:tgtEl>
                                          <p:spTgt spid="329"/>
                                        </p:tgtEl>
                                        <p:attrNameLst>
                                          <p:attrName>style.visibility</p:attrName>
                                        </p:attrNameLst>
                                      </p:cBhvr>
                                      <p:to>
                                        <p:strVal val="visible"/>
                                      </p:to>
                                    </p:set>
                                    <p:anim calcmode="lin" valueType="num">
                                      <p:cBhvr>
                                        <p:cTn id="101" dur="500" fill="hold"/>
                                        <p:tgtEl>
                                          <p:spTgt spid="329"/>
                                        </p:tgtEl>
                                        <p:attrNameLst>
                                          <p:attrName>ppt_w</p:attrName>
                                        </p:attrNameLst>
                                      </p:cBhvr>
                                      <p:tavLst>
                                        <p:tav tm="0">
                                          <p:val>
                                            <p:fltVal val="0"/>
                                          </p:val>
                                        </p:tav>
                                        <p:tav tm="100000">
                                          <p:val>
                                            <p:strVal val="#ppt_w"/>
                                          </p:val>
                                        </p:tav>
                                      </p:tavLst>
                                    </p:anim>
                                    <p:anim calcmode="lin" valueType="num">
                                      <p:cBhvr>
                                        <p:cTn id="102" dur="500" fill="hold"/>
                                        <p:tgtEl>
                                          <p:spTgt spid="329"/>
                                        </p:tgtEl>
                                        <p:attrNameLst>
                                          <p:attrName>ppt_h</p:attrName>
                                        </p:attrNameLst>
                                      </p:cBhvr>
                                      <p:tavLst>
                                        <p:tav tm="0">
                                          <p:val>
                                            <p:fltVal val="0"/>
                                          </p:val>
                                        </p:tav>
                                        <p:tav tm="100000">
                                          <p:val>
                                            <p:strVal val="#ppt_h"/>
                                          </p:val>
                                        </p:tav>
                                      </p:tavLst>
                                    </p:anim>
                                    <p:animEffect transition="in" filter="fade">
                                      <p:cBhvr>
                                        <p:cTn id="103" dur="500"/>
                                        <p:tgtEl>
                                          <p:spTgt spid="329"/>
                                        </p:tgtEl>
                                      </p:cBhvr>
                                    </p:animEffect>
                                  </p:childTnLst>
                                </p:cTn>
                              </p:par>
                            </p:childTnLst>
                          </p:cTn>
                        </p:par>
                        <p:par>
                          <p:cTn id="104" fill="hold">
                            <p:stCondLst>
                              <p:cond delay="500"/>
                            </p:stCondLst>
                            <p:childTnLst>
                              <p:par>
                                <p:cTn id="105" presetID="17" presetClass="entr" presetSubtype="8" fill="hold" nodeType="afterEffect">
                                  <p:stCondLst>
                                    <p:cond delay="0"/>
                                  </p:stCondLst>
                                  <p:childTnLst>
                                    <p:set>
                                      <p:cBhvr>
                                        <p:cTn id="106" dur="1" fill="hold">
                                          <p:stCondLst>
                                            <p:cond delay="0"/>
                                          </p:stCondLst>
                                        </p:cTn>
                                        <p:tgtEl>
                                          <p:spTgt spid="326"/>
                                        </p:tgtEl>
                                        <p:attrNameLst>
                                          <p:attrName>style.visibility</p:attrName>
                                        </p:attrNameLst>
                                      </p:cBhvr>
                                      <p:to>
                                        <p:strVal val="visible"/>
                                      </p:to>
                                    </p:set>
                                    <p:anim calcmode="lin" valueType="num">
                                      <p:cBhvr>
                                        <p:cTn id="107" dur="500" fill="hold"/>
                                        <p:tgtEl>
                                          <p:spTgt spid="326"/>
                                        </p:tgtEl>
                                        <p:attrNameLst>
                                          <p:attrName>ppt_x</p:attrName>
                                        </p:attrNameLst>
                                      </p:cBhvr>
                                      <p:tavLst>
                                        <p:tav tm="0">
                                          <p:val>
                                            <p:strVal val="#ppt_x-#ppt_w/2"/>
                                          </p:val>
                                        </p:tav>
                                        <p:tav tm="100000">
                                          <p:val>
                                            <p:strVal val="#ppt_x"/>
                                          </p:val>
                                        </p:tav>
                                      </p:tavLst>
                                    </p:anim>
                                    <p:anim calcmode="lin" valueType="num">
                                      <p:cBhvr>
                                        <p:cTn id="108" dur="500" fill="hold"/>
                                        <p:tgtEl>
                                          <p:spTgt spid="326"/>
                                        </p:tgtEl>
                                        <p:attrNameLst>
                                          <p:attrName>ppt_y</p:attrName>
                                        </p:attrNameLst>
                                      </p:cBhvr>
                                      <p:tavLst>
                                        <p:tav tm="0">
                                          <p:val>
                                            <p:strVal val="#ppt_y"/>
                                          </p:val>
                                        </p:tav>
                                        <p:tav tm="100000">
                                          <p:val>
                                            <p:strVal val="#ppt_y"/>
                                          </p:val>
                                        </p:tav>
                                      </p:tavLst>
                                    </p:anim>
                                    <p:anim calcmode="lin" valueType="num">
                                      <p:cBhvr>
                                        <p:cTn id="109" dur="500" fill="hold"/>
                                        <p:tgtEl>
                                          <p:spTgt spid="326"/>
                                        </p:tgtEl>
                                        <p:attrNameLst>
                                          <p:attrName>ppt_w</p:attrName>
                                        </p:attrNameLst>
                                      </p:cBhvr>
                                      <p:tavLst>
                                        <p:tav tm="0">
                                          <p:val>
                                            <p:fltVal val="0"/>
                                          </p:val>
                                        </p:tav>
                                        <p:tav tm="100000">
                                          <p:val>
                                            <p:strVal val="#ppt_w"/>
                                          </p:val>
                                        </p:tav>
                                      </p:tavLst>
                                    </p:anim>
                                    <p:anim calcmode="lin" valueType="num">
                                      <p:cBhvr>
                                        <p:cTn id="110" dur="500" fill="hold"/>
                                        <p:tgtEl>
                                          <p:spTgt spid="326"/>
                                        </p:tgtEl>
                                        <p:attrNameLst>
                                          <p:attrName>ppt_h</p:attrName>
                                        </p:attrNameLst>
                                      </p:cBhvr>
                                      <p:tavLst>
                                        <p:tav tm="0">
                                          <p:val>
                                            <p:strVal val="#ppt_h"/>
                                          </p:val>
                                        </p:tav>
                                        <p:tav tm="100000">
                                          <p:val>
                                            <p:strVal val="#ppt_h"/>
                                          </p:val>
                                        </p:tav>
                                      </p:tavLst>
                                    </p:anim>
                                  </p:childTnLst>
                                </p:cTn>
                              </p:par>
                            </p:childTnLst>
                          </p:cTn>
                        </p:par>
                        <p:par>
                          <p:cTn id="111" fill="hold">
                            <p:stCondLst>
                              <p:cond delay="1000"/>
                            </p:stCondLst>
                            <p:childTnLst>
                              <p:par>
                                <p:cTn id="112" presetID="17" presetClass="entr" presetSubtype="4" fill="hold" grpId="0" nodeType="afterEffect">
                                  <p:stCondLst>
                                    <p:cond delay="0"/>
                                  </p:stCondLst>
                                  <p:childTnLst>
                                    <p:set>
                                      <p:cBhvr>
                                        <p:cTn id="113" dur="1" fill="hold">
                                          <p:stCondLst>
                                            <p:cond delay="0"/>
                                          </p:stCondLst>
                                        </p:cTn>
                                        <p:tgtEl>
                                          <p:spTgt spid="330"/>
                                        </p:tgtEl>
                                        <p:attrNameLst>
                                          <p:attrName>style.visibility</p:attrName>
                                        </p:attrNameLst>
                                      </p:cBhvr>
                                      <p:to>
                                        <p:strVal val="visible"/>
                                      </p:to>
                                    </p:set>
                                    <p:anim calcmode="lin" valueType="num">
                                      <p:cBhvr>
                                        <p:cTn id="114" dur="500" fill="hold"/>
                                        <p:tgtEl>
                                          <p:spTgt spid="330"/>
                                        </p:tgtEl>
                                        <p:attrNameLst>
                                          <p:attrName>ppt_x</p:attrName>
                                        </p:attrNameLst>
                                      </p:cBhvr>
                                      <p:tavLst>
                                        <p:tav tm="0">
                                          <p:val>
                                            <p:strVal val="#ppt_x"/>
                                          </p:val>
                                        </p:tav>
                                        <p:tav tm="100000">
                                          <p:val>
                                            <p:strVal val="#ppt_x"/>
                                          </p:val>
                                        </p:tav>
                                      </p:tavLst>
                                    </p:anim>
                                    <p:anim calcmode="lin" valueType="num">
                                      <p:cBhvr>
                                        <p:cTn id="115" dur="500" fill="hold"/>
                                        <p:tgtEl>
                                          <p:spTgt spid="330"/>
                                        </p:tgtEl>
                                        <p:attrNameLst>
                                          <p:attrName>ppt_y</p:attrName>
                                        </p:attrNameLst>
                                      </p:cBhvr>
                                      <p:tavLst>
                                        <p:tav tm="0">
                                          <p:val>
                                            <p:strVal val="#ppt_y+#ppt_h/2"/>
                                          </p:val>
                                        </p:tav>
                                        <p:tav tm="100000">
                                          <p:val>
                                            <p:strVal val="#ppt_y"/>
                                          </p:val>
                                        </p:tav>
                                      </p:tavLst>
                                    </p:anim>
                                    <p:anim calcmode="lin" valueType="num">
                                      <p:cBhvr>
                                        <p:cTn id="116" dur="500" fill="hold"/>
                                        <p:tgtEl>
                                          <p:spTgt spid="330"/>
                                        </p:tgtEl>
                                        <p:attrNameLst>
                                          <p:attrName>ppt_w</p:attrName>
                                        </p:attrNameLst>
                                      </p:cBhvr>
                                      <p:tavLst>
                                        <p:tav tm="0">
                                          <p:val>
                                            <p:strVal val="#ppt_w"/>
                                          </p:val>
                                        </p:tav>
                                        <p:tav tm="100000">
                                          <p:val>
                                            <p:strVal val="#ppt_w"/>
                                          </p:val>
                                        </p:tav>
                                      </p:tavLst>
                                    </p:anim>
                                    <p:anim calcmode="lin" valueType="num">
                                      <p:cBhvr>
                                        <p:cTn id="117" dur="500" fill="hold"/>
                                        <p:tgtEl>
                                          <p:spTgt spid="330"/>
                                        </p:tgtEl>
                                        <p:attrNameLst>
                                          <p:attrName>ppt_h</p:attrName>
                                        </p:attrNameLst>
                                      </p:cBhvr>
                                      <p:tavLst>
                                        <p:tav tm="0">
                                          <p:val>
                                            <p:fltVal val="0"/>
                                          </p:val>
                                        </p:tav>
                                        <p:tav tm="100000">
                                          <p:val>
                                            <p:strVal val="#ppt_h"/>
                                          </p:val>
                                        </p:tav>
                                      </p:tavLst>
                                    </p:anim>
                                  </p:childTnLst>
                                </p:cTn>
                              </p:par>
                            </p:childTnLst>
                          </p:cTn>
                        </p:par>
                      </p:childTnLst>
                    </p:cTn>
                  </p:par>
                  <p:par>
                    <p:cTn id="118" fill="hold">
                      <p:stCondLst>
                        <p:cond delay="indefinite"/>
                      </p:stCondLst>
                      <p:childTnLst>
                        <p:par>
                          <p:cTn id="119" fill="hold">
                            <p:stCondLst>
                              <p:cond delay="0"/>
                            </p:stCondLst>
                            <p:childTnLst>
                              <p:par>
                                <p:cTn id="120" presetID="53" presetClass="entr" presetSubtype="16" fill="hold" grpId="0" nodeType="clickEffect">
                                  <p:stCondLst>
                                    <p:cond delay="0"/>
                                  </p:stCondLst>
                                  <p:childTnLst>
                                    <p:set>
                                      <p:cBhvr>
                                        <p:cTn id="121" dur="1" fill="hold">
                                          <p:stCondLst>
                                            <p:cond delay="0"/>
                                          </p:stCondLst>
                                        </p:cTn>
                                        <p:tgtEl>
                                          <p:spTgt spid="334"/>
                                        </p:tgtEl>
                                        <p:attrNameLst>
                                          <p:attrName>style.visibility</p:attrName>
                                        </p:attrNameLst>
                                      </p:cBhvr>
                                      <p:to>
                                        <p:strVal val="visible"/>
                                      </p:to>
                                    </p:set>
                                    <p:anim calcmode="lin" valueType="num">
                                      <p:cBhvr>
                                        <p:cTn id="122" dur="500" fill="hold"/>
                                        <p:tgtEl>
                                          <p:spTgt spid="334"/>
                                        </p:tgtEl>
                                        <p:attrNameLst>
                                          <p:attrName>ppt_w</p:attrName>
                                        </p:attrNameLst>
                                      </p:cBhvr>
                                      <p:tavLst>
                                        <p:tav tm="0">
                                          <p:val>
                                            <p:fltVal val="0"/>
                                          </p:val>
                                        </p:tav>
                                        <p:tav tm="100000">
                                          <p:val>
                                            <p:strVal val="#ppt_w"/>
                                          </p:val>
                                        </p:tav>
                                      </p:tavLst>
                                    </p:anim>
                                    <p:anim calcmode="lin" valueType="num">
                                      <p:cBhvr>
                                        <p:cTn id="123" dur="500" fill="hold"/>
                                        <p:tgtEl>
                                          <p:spTgt spid="334"/>
                                        </p:tgtEl>
                                        <p:attrNameLst>
                                          <p:attrName>ppt_h</p:attrName>
                                        </p:attrNameLst>
                                      </p:cBhvr>
                                      <p:tavLst>
                                        <p:tav tm="0">
                                          <p:val>
                                            <p:fltVal val="0"/>
                                          </p:val>
                                        </p:tav>
                                        <p:tav tm="100000">
                                          <p:val>
                                            <p:strVal val="#ppt_h"/>
                                          </p:val>
                                        </p:tav>
                                      </p:tavLst>
                                    </p:anim>
                                    <p:animEffect transition="in" filter="fade">
                                      <p:cBhvr>
                                        <p:cTn id="124" dur="500"/>
                                        <p:tgtEl>
                                          <p:spTgt spid="334"/>
                                        </p:tgtEl>
                                      </p:cBhvr>
                                    </p:animEffect>
                                  </p:childTnLst>
                                </p:cTn>
                              </p:par>
                            </p:childTnLst>
                          </p:cTn>
                        </p:par>
                        <p:par>
                          <p:cTn id="125" fill="hold">
                            <p:stCondLst>
                              <p:cond delay="500"/>
                            </p:stCondLst>
                            <p:childTnLst>
                              <p:par>
                                <p:cTn id="126" presetID="17" presetClass="entr" presetSubtype="8" fill="hold" nodeType="afterEffect">
                                  <p:stCondLst>
                                    <p:cond delay="0"/>
                                  </p:stCondLst>
                                  <p:childTnLst>
                                    <p:set>
                                      <p:cBhvr>
                                        <p:cTn id="127" dur="1" fill="hold">
                                          <p:stCondLst>
                                            <p:cond delay="0"/>
                                          </p:stCondLst>
                                        </p:cTn>
                                        <p:tgtEl>
                                          <p:spTgt spid="331"/>
                                        </p:tgtEl>
                                        <p:attrNameLst>
                                          <p:attrName>style.visibility</p:attrName>
                                        </p:attrNameLst>
                                      </p:cBhvr>
                                      <p:to>
                                        <p:strVal val="visible"/>
                                      </p:to>
                                    </p:set>
                                    <p:anim calcmode="lin" valueType="num">
                                      <p:cBhvr>
                                        <p:cTn id="128" dur="500" fill="hold"/>
                                        <p:tgtEl>
                                          <p:spTgt spid="331"/>
                                        </p:tgtEl>
                                        <p:attrNameLst>
                                          <p:attrName>ppt_x</p:attrName>
                                        </p:attrNameLst>
                                      </p:cBhvr>
                                      <p:tavLst>
                                        <p:tav tm="0">
                                          <p:val>
                                            <p:strVal val="#ppt_x-#ppt_w/2"/>
                                          </p:val>
                                        </p:tav>
                                        <p:tav tm="100000">
                                          <p:val>
                                            <p:strVal val="#ppt_x"/>
                                          </p:val>
                                        </p:tav>
                                      </p:tavLst>
                                    </p:anim>
                                    <p:anim calcmode="lin" valueType="num">
                                      <p:cBhvr>
                                        <p:cTn id="129" dur="500" fill="hold"/>
                                        <p:tgtEl>
                                          <p:spTgt spid="331"/>
                                        </p:tgtEl>
                                        <p:attrNameLst>
                                          <p:attrName>ppt_y</p:attrName>
                                        </p:attrNameLst>
                                      </p:cBhvr>
                                      <p:tavLst>
                                        <p:tav tm="0">
                                          <p:val>
                                            <p:strVal val="#ppt_y"/>
                                          </p:val>
                                        </p:tav>
                                        <p:tav tm="100000">
                                          <p:val>
                                            <p:strVal val="#ppt_y"/>
                                          </p:val>
                                        </p:tav>
                                      </p:tavLst>
                                    </p:anim>
                                    <p:anim calcmode="lin" valueType="num">
                                      <p:cBhvr>
                                        <p:cTn id="130" dur="500" fill="hold"/>
                                        <p:tgtEl>
                                          <p:spTgt spid="331"/>
                                        </p:tgtEl>
                                        <p:attrNameLst>
                                          <p:attrName>ppt_w</p:attrName>
                                        </p:attrNameLst>
                                      </p:cBhvr>
                                      <p:tavLst>
                                        <p:tav tm="0">
                                          <p:val>
                                            <p:fltVal val="0"/>
                                          </p:val>
                                        </p:tav>
                                        <p:tav tm="100000">
                                          <p:val>
                                            <p:strVal val="#ppt_w"/>
                                          </p:val>
                                        </p:tav>
                                      </p:tavLst>
                                    </p:anim>
                                    <p:anim calcmode="lin" valueType="num">
                                      <p:cBhvr>
                                        <p:cTn id="131" dur="500" fill="hold"/>
                                        <p:tgtEl>
                                          <p:spTgt spid="331"/>
                                        </p:tgtEl>
                                        <p:attrNameLst>
                                          <p:attrName>ppt_h</p:attrName>
                                        </p:attrNameLst>
                                      </p:cBhvr>
                                      <p:tavLst>
                                        <p:tav tm="0">
                                          <p:val>
                                            <p:strVal val="#ppt_h"/>
                                          </p:val>
                                        </p:tav>
                                        <p:tav tm="100000">
                                          <p:val>
                                            <p:strVal val="#ppt_h"/>
                                          </p:val>
                                        </p:tav>
                                      </p:tavLst>
                                    </p:anim>
                                  </p:childTnLst>
                                </p:cTn>
                              </p:par>
                            </p:childTnLst>
                          </p:cTn>
                        </p:par>
                        <p:par>
                          <p:cTn id="132" fill="hold">
                            <p:stCondLst>
                              <p:cond delay="1000"/>
                            </p:stCondLst>
                            <p:childTnLst>
                              <p:par>
                                <p:cTn id="133" presetID="17" presetClass="entr" presetSubtype="4" fill="hold" grpId="0" nodeType="afterEffect">
                                  <p:stCondLst>
                                    <p:cond delay="0"/>
                                  </p:stCondLst>
                                  <p:childTnLst>
                                    <p:set>
                                      <p:cBhvr>
                                        <p:cTn id="134" dur="1" fill="hold">
                                          <p:stCondLst>
                                            <p:cond delay="0"/>
                                          </p:stCondLst>
                                        </p:cTn>
                                        <p:tgtEl>
                                          <p:spTgt spid="335"/>
                                        </p:tgtEl>
                                        <p:attrNameLst>
                                          <p:attrName>style.visibility</p:attrName>
                                        </p:attrNameLst>
                                      </p:cBhvr>
                                      <p:to>
                                        <p:strVal val="visible"/>
                                      </p:to>
                                    </p:set>
                                    <p:anim calcmode="lin" valueType="num">
                                      <p:cBhvr>
                                        <p:cTn id="135" dur="500" fill="hold"/>
                                        <p:tgtEl>
                                          <p:spTgt spid="335"/>
                                        </p:tgtEl>
                                        <p:attrNameLst>
                                          <p:attrName>ppt_x</p:attrName>
                                        </p:attrNameLst>
                                      </p:cBhvr>
                                      <p:tavLst>
                                        <p:tav tm="0">
                                          <p:val>
                                            <p:strVal val="#ppt_x"/>
                                          </p:val>
                                        </p:tav>
                                        <p:tav tm="100000">
                                          <p:val>
                                            <p:strVal val="#ppt_x"/>
                                          </p:val>
                                        </p:tav>
                                      </p:tavLst>
                                    </p:anim>
                                    <p:anim calcmode="lin" valueType="num">
                                      <p:cBhvr>
                                        <p:cTn id="136" dur="500" fill="hold"/>
                                        <p:tgtEl>
                                          <p:spTgt spid="335"/>
                                        </p:tgtEl>
                                        <p:attrNameLst>
                                          <p:attrName>ppt_y</p:attrName>
                                        </p:attrNameLst>
                                      </p:cBhvr>
                                      <p:tavLst>
                                        <p:tav tm="0">
                                          <p:val>
                                            <p:strVal val="#ppt_y+#ppt_h/2"/>
                                          </p:val>
                                        </p:tav>
                                        <p:tav tm="100000">
                                          <p:val>
                                            <p:strVal val="#ppt_y"/>
                                          </p:val>
                                        </p:tav>
                                      </p:tavLst>
                                    </p:anim>
                                    <p:anim calcmode="lin" valueType="num">
                                      <p:cBhvr>
                                        <p:cTn id="137" dur="500" fill="hold"/>
                                        <p:tgtEl>
                                          <p:spTgt spid="335"/>
                                        </p:tgtEl>
                                        <p:attrNameLst>
                                          <p:attrName>ppt_w</p:attrName>
                                        </p:attrNameLst>
                                      </p:cBhvr>
                                      <p:tavLst>
                                        <p:tav tm="0">
                                          <p:val>
                                            <p:strVal val="#ppt_w"/>
                                          </p:val>
                                        </p:tav>
                                        <p:tav tm="100000">
                                          <p:val>
                                            <p:strVal val="#ppt_w"/>
                                          </p:val>
                                        </p:tav>
                                      </p:tavLst>
                                    </p:anim>
                                    <p:anim calcmode="lin" valueType="num">
                                      <p:cBhvr>
                                        <p:cTn id="138" dur="500" fill="hold"/>
                                        <p:tgtEl>
                                          <p:spTgt spid="335"/>
                                        </p:tgtEl>
                                        <p:attrNameLst>
                                          <p:attrName>ppt_h</p:attrName>
                                        </p:attrNameLst>
                                      </p:cBhvr>
                                      <p:tavLst>
                                        <p:tav tm="0">
                                          <p:val>
                                            <p:fltVal val="0"/>
                                          </p:val>
                                        </p:tav>
                                        <p:tav tm="100000">
                                          <p:val>
                                            <p:strVal val="#ppt_h"/>
                                          </p:val>
                                        </p:tav>
                                      </p:tavLst>
                                    </p:anim>
                                  </p:childTnLst>
                                </p:cTn>
                              </p:par>
                            </p:childTnLst>
                          </p:cTn>
                        </p:par>
                      </p:childTnLst>
                    </p:cTn>
                  </p:par>
                  <p:par>
                    <p:cTn id="139" fill="hold">
                      <p:stCondLst>
                        <p:cond delay="indefinite"/>
                      </p:stCondLst>
                      <p:childTnLst>
                        <p:par>
                          <p:cTn id="140" fill="hold">
                            <p:stCondLst>
                              <p:cond delay="0"/>
                            </p:stCondLst>
                            <p:childTnLst>
                              <p:par>
                                <p:cTn id="141" presetID="53" presetClass="entr" presetSubtype="16" fill="hold" grpId="0" nodeType="clickEffect">
                                  <p:stCondLst>
                                    <p:cond delay="0"/>
                                  </p:stCondLst>
                                  <p:childTnLst>
                                    <p:set>
                                      <p:cBhvr>
                                        <p:cTn id="142" dur="1" fill="hold">
                                          <p:stCondLst>
                                            <p:cond delay="0"/>
                                          </p:stCondLst>
                                        </p:cTn>
                                        <p:tgtEl>
                                          <p:spTgt spid="339"/>
                                        </p:tgtEl>
                                        <p:attrNameLst>
                                          <p:attrName>style.visibility</p:attrName>
                                        </p:attrNameLst>
                                      </p:cBhvr>
                                      <p:to>
                                        <p:strVal val="visible"/>
                                      </p:to>
                                    </p:set>
                                    <p:anim calcmode="lin" valueType="num">
                                      <p:cBhvr>
                                        <p:cTn id="143" dur="500" fill="hold"/>
                                        <p:tgtEl>
                                          <p:spTgt spid="339"/>
                                        </p:tgtEl>
                                        <p:attrNameLst>
                                          <p:attrName>ppt_w</p:attrName>
                                        </p:attrNameLst>
                                      </p:cBhvr>
                                      <p:tavLst>
                                        <p:tav tm="0">
                                          <p:val>
                                            <p:fltVal val="0"/>
                                          </p:val>
                                        </p:tav>
                                        <p:tav tm="100000">
                                          <p:val>
                                            <p:strVal val="#ppt_w"/>
                                          </p:val>
                                        </p:tav>
                                      </p:tavLst>
                                    </p:anim>
                                    <p:anim calcmode="lin" valueType="num">
                                      <p:cBhvr>
                                        <p:cTn id="144" dur="500" fill="hold"/>
                                        <p:tgtEl>
                                          <p:spTgt spid="339"/>
                                        </p:tgtEl>
                                        <p:attrNameLst>
                                          <p:attrName>ppt_h</p:attrName>
                                        </p:attrNameLst>
                                      </p:cBhvr>
                                      <p:tavLst>
                                        <p:tav tm="0">
                                          <p:val>
                                            <p:fltVal val="0"/>
                                          </p:val>
                                        </p:tav>
                                        <p:tav tm="100000">
                                          <p:val>
                                            <p:strVal val="#ppt_h"/>
                                          </p:val>
                                        </p:tav>
                                      </p:tavLst>
                                    </p:anim>
                                    <p:animEffect transition="in" filter="fade">
                                      <p:cBhvr>
                                        <p:cTn id="145" dur="500"/>
                                        <p:tgtEl>
                                          <p:spTgt spid="339"/>
                                        </p:tgtEl>
                                      </p:cBhvr>
                                    </p:animEffect>
                                  </p:childTnLst>
                                </p:cTn>
                              </p:par>
                            </p:childTnLst>
                          </p:cTn>
                        </p:par>
                        <p:par>
                          <p:cTn id="146" fill="hold">
                            <p:stCondLst>
                              <p:cond delay="500"/>
                            </p:stCondLst>
                            <p:childTnLst>
                              <p:par>
                                <p:cTn id="147" presetID="17" presetClass="entr" presetSubtype="8" fill="hold" nodeType="afterEffect">
                                  <p:stCondLst>
                                    <p:cond delay="0"/>
                                  </p:stCondLst>
                                  <p:childTnLst>
                                    <p:set>
                                      <p:cBhvr>
                                        <p:cTn id="148" dur="1" fill="hold">
                                          <p:stCondLst>
                                            <p:cond delay="0"/>
                                          </p:stCondLst>
                                        </p:cTn>
                                        <p:tgtEl>
                                          <p:spTgt spid="336"/>
                                        </p:tgtEl>
                                        <p:attrNameLst>
                                          <p:attrName>style.visibility</p:attrName>
                                        </p:attrNameLst>
                                      </p:cBhvr>
                                      <p:to>
                                        <p:strVal val="visible"/>
                                      </p:to>
                                    </p:set>
                                    <p:anim calcmode="lin" valueType="num">
                                      <p:cBhvr>
                                        <p:cTn id="149" dur="500" fill="hold"/>
                                        <p:tgtEl>
                                          <p:spTgt spid="336"/>
                                        </p:tgtEl>
                                        <p:attrNameLst>
                                          <p:attrName>ppt_x</p:attrName>
                                        </p:attrNameLst>
                                      </p:cBhvr>
                                      <p:tavLst>
                                        <p:tav tm="0">
                                          <p:val>
                                            <p:strVal val="#ppt_x-#ppt_w/2"/>
                                          </p:val>
                                        </p:tav>
                                        <p:tav tm="100000">
                                          <p:val>
                                            <p:strVal val="#ppt_x"/>
                                          </p:val>
                                        </p:tav>
                                      </p:tavLst>
                                    </p:anim>
                                    <p:anim calcmode="lin" valueType="num">
                                      <p:cBhvr>
                                        <p:cTn id="150" dur="500" fill="hold"/>
                                        <p:tgtEl>
                                          <p:spTgt spid="336"/>
                                        </p:tgtEl>
                                        <p:attrNameLst>
                                          <p:attrName>ppt_y</p:attrName>
                                        </p:attrNameLst>
                                      </p:cBhvr>
                                      <p:tavLst>
                                        <p:tav tm="0">
                                          <p:val>
                                            <p:strVal val="#ppt_y"/>
                                          </p:val>
                                        </p:tav>
                                        <p:tav tm="100000">
                                          <p:val>
                                            <p:strVal val="#ppt_y"/>
                                          </p:val>
                                        </p:tav>
                                      </p:tavLst>
                                    </p:anim>
                                    <p:anim calcmode="lin" valueType="num">
                                      <p:cBhvr>
                                        <p:cTn id="151" dur="500" fill="hold"/>
                                        <p:tgtEl>
                                          <p:spTgt spid="336"/>
                                        </p:tgtEl>
                                        <p:attrNameLst>
                                          <p:attrName>ppt_w</p:attrName>
                                        </p:attrNameLst>
                                      </p:cBhvr>
                                      <p:tavLst>
                                        <p:tav tm="0">
                                          <p:val>
                                            <p:fltVal val="0"/>
                                          </p:val>
                                        </p:tav>
                                        <p:tav tm="100000">
                                          <p:val>
                                            <p:strVal val="#ppt_w"/>
                                          </p:val>
                                        </p:tav>
                                      </p:tavLst>
                                    </p:anim>
                                    <p:anim calcmode="lin" valueType="num">
                                      <p:cBhvr>
                                        <p:cTn id="152" dur="500" fill="hold"/>
                                        <p:tgtEl>
                                          <p:spTgt spid="336"/>
                                        </p:tgtEl>
                                        <p:attrNameLst>
                                          <p:attrName>ppt_h</p:attrName>
                                        </p:attrNameLst>
                                      </p:cBhvr>
                                      <p:tavLst>
                                        <p:tav tm="0">
                                          <p:val>
                                            <p:strVal val="#ppt_h"/>
                                          </p:val>
                                        </p:tav>
                                        <p:tav tm="100000">
                                          <p:val>
                                            <p:strVal val="#ppt_h"/>
                                          </p:val>
                                        </p:tav>
                                      </p:tavLst>
                                    </p:anim>
                                  </p:childTnLst>
                                </p:cTn>
                              </p:par>
                            </p:childTnLst>
                          </p:cTn>
                        </p:par>
                        <p:par>
                          <p:cTn id="153" fill="hold">
                            <p:stCondLst>
                              <p:cond delay="1000"/>
                            </p:stCondLst>
                            <p:childTnLst>
                              <p:par>
                                <p:cTn id="154" presetID="17" presetClass="entr" presetSubtype="4" fill="hold" grpId="0" nodeType="afterEffect">
                                  <p:stCondLst>
                                    <p:cond delay="0"/>
                                  </p:stCondLst>
                                  <p:childTnLst>
                                    <p:set>
                                      <p:cBhvr>
                                        <p:cTn id="155" dur="1" fill="hold">
                                          <p:stCondLst>
                                            <p:cond delay="0"/>
                                          </p:stCondLst>
                                        </p:cTn>
                                        <p:tgtEl>
                                          <p:spTgt spid="340"/>
                                        </p:tgtEl>
                                        <p:attrNameLst>
                                          <p:attrName>style.visibility</p:attrName>
                                        </p:attrNameLst>
                                      </p:cBhvr>
                                      <p:to>
                                        <p:strVal val="visible"/>
                                      </p:to>
                                    </p:set>
                                    <p:anim calcmode="lin" valueType="num">
                                      <p:cBhvr>
                                        <p:cTn id="156" dur="500" fill="hold"/>
                                        <p:tgtEl>
                                          <p:spTgt spid="340"/>
                                        </p:tgtEl>
                                        <p:attrNameLst>
                                          <p:attrName>ppt_x</p:attrName>
                                        </p:attrNameLst>
                                      </p:cBhvr>
                                      <p:tavLst>
                                        <p:tav tm="0">
                                          <p:val>
                                            <p:strVal val="#ppt_x"/>
                                          </p:val>
                                        </p:tav>
                                        <p:tav tm="100000">
                                          <p:val>
                                            <p:strVal val="#ppt_x"/>
                                          </p:val>
                                        </p:tav>
                                      </p:tavLst>
                                    </p:anim>
                                    <p:anim calcmode="lin" valueType="num">
                                      <p:cBhvr>
                                        <p:cTn id="157" dur="500" fill="hold"/>
                                        <p:tgtEl>
                                          <p:spTgt spid="340"/>
                                        </p:tgtEl>
                                        <p:attrNameLst>
                                          <p:attrName>ppt_y</p:attrName>
                                        </p:attrNameLst>
                                      </p:cBhvr>
                                      <p:tavLst>
                                        <p:tav tm="0">
                                          <p:val>
                                            <p:strVal val="#ppt_y+#ppt_h/2"/>
                                          </p:val>
                                        </p:tav>
                                        <p:tav tm="100000">
                                          <p:val>
                                            <p:strVal val="#ppt_y"/>
                                          </p:val>
                                        </p:tav>
                                      </p:tavLst>
                                    </p:anim>
                                    <p:anim calcmode="lin" valueType="num">
                                      <p:cBhvr>
                                        <p:cTn id="158" dur="500" fill="hold"/>
                                        <p:tgtEl>
                                          <p:spTgt spid="340"/>
                                        </p:tgtEl>
                                        <p:attrNameLst>
                                          <p:attrName>ppt_w</p:attrName>
                                        </p:attrNameLst>
                                      </p:cBhvr>
                                      <p:tavLst>
                                        <p:tav tm="0">
                                          <p:val>
                                            <p:strVal val="#ppt_w"/>
                                          </p:val>
                                        </p:tav>
                                        <p:tav tm="100000">
                                          <p:val>
                                            <p:strVal val="#ppt_w"/>
                                          </p:val>
                                        </p:tav>
                                      </p:tavLst>
                                    </p:anim>
                                    <p:anim calcmode="lin" valueType="num">
                                      <p:cBhvr>
                                        <p:cTn id="159" dur="500" fill="hold"/>
                                        <p:tgtEl>
                                          <p:spTgt spid="340"/>
                                        </p:tgtEl>
                                        <p:attrNameLst>
                                          <p:attrName>ppt_h</p:attrName>
                                        </p:attrNameLst>
                                      </p:cBhvr>
                                      <p:tavLst>
                                        <p:tav tm="0">
                                          <p:val>
                                            <p:fltVal val="0"/>
                                          </p:val>
                                        </p:tav>
                                        <p:tav tm="100000">
                                          <p:val>
                                            <p:strVal val="#ppt_h"/>
                                          </p:val>
                                        </p:tav>
                                      </p:tavLst>
                                    </p:anim>
                                  </p:childTnLst>
                                </p:cTn>
                              </p:par>
                            </p:childTnLst>
                          </p:cTn>
                        </p:par>
                      </p:childTnLst>
                    </p:cTn>
                  </p:par>
                  <p:par>
                    <p:cTn id="160" fill="hold">
                      <p:stCondLst>
                        <p:cond delay="indefinite"/>
                      </p:stCondLst>
                      <p:childTnLst>
                        <p:par>
                          <p:cTn id="161" fill="hold">
                            <p:stCondLst>
                              <p:cond delay="0"/>
                            </p:stCondLst>
                            <p:childTnLst>
                              <p:par>
                                <p:cTn id="162" presetID="53" presetClass="entr" presetSubtype="16" fill="hold" grpId="0" nodeType="clickEffect">
                                  <p:stCondLst>
                                    <p:cond delay="0"/>
                                  </p:stCondLst>
                                  <p:childTnLst>
                                    <p:set>
                                      <p:cBhvr>
                                        <p:cTn id="163" dur="1" fill="hold">
                                          <p:stCondLst>
                                            <p:cond delay="0"/>
                                          </p:stCondLst>
                                        </p:cTn>
                                        <p:tgtEl>
                                          <p:spTgt spid="344"/>
                                        </p:tgtEl>
                                        <p:attrNameLst>
                                          <p:attrName>style.visibility</p:attrName>
                                        </p:attrNameLst>
                                      </p:cBhvr>
                                      <p:to>
                                        <p:strVal val="visible"/>
                                      </p:to>
                                    </p:set>
                                    <p:anim calcmode="lin" valueType="num">
                                      <p:cBhvr>
                                        <p:cTn id="164" dur="500" fill="hold"/>
                                        <p:tgtEl>
                                          <p:spTgt spid="344"/>
                                        </p:tgtEl>
                                        <p:attrNameLst>
                                          <p:attrName>ppt_w</p:attrName>
                                        </p:attrNameLst>
                                      </p:cBhvr>
                                      <p:tavLst>
                                        <p:tav tm="0">
                                          <p:val>
                                            <p:fltVal val="0"/>
                                          </p:val>
                                        </p:tav>
                                        <p:tav tm="100000">
                                          <p:val>
                                            <p:strVal val="#ppt_w"/>
                                          </p:val>
                                        </p:tav>
                                      </p:tavLst>
                                    </p:anim>
                                    <p:anim calcmode="lin" valueType="num">
                                      <p:cBhvr>
                                        <p:cTn id="165" dur="500" fill="hold"/>
                                        <p:tgtEl>
                                          <p:spTgt spid="344"/>
                                        </p:tgtEl>
                                        <p:attrNameLst>
                                          <p:attrName>ppt_h</p:attrName>
                                        </p:attrNameLst>
                                      </p:cBhvr>
                                      <p:tavLst>
                                        <p:tav tm="0">
                                          <p:val>
                                            <p:fltVal val="0"/>
                                          </p:val>
                                        </p:tav>
                                        <p:tav tm="100000">
                                          <p:val>
                                            <p:strVal val="#ppt_h"/>
                                          </p:val>
                                        </p:tav>
                                      </p:tavLst>
                                    </p:anim>
                                    <p:animEffect transition="in" filter="fade">
                                      <p:cBhvr>
                                        <p:cTn id="166" dur="500"/>
                                        <p:tgtEl>
                                          <p:spTgt spid="344"/>
                                        </p:tgtEl>
                                      </p:cBhvr>
                                    </p:animEffect>
                                  </p:childTnLst>
                                </p:cTn>
                              </p:par>
                            </p:childTnLst>
                          </p:cTn>
                        </p:par>
                        <p:par>
                          <p:cTn id="167" fill="hold">
                            <p:stCondLst>
                              <p:cond delay="500"/>
                            </p:stCondLst>
                            <p:childTnLst>
                              <p:par>
                                <p:cTn id="168" presetID="17" presetClass="entr" presetSubtype="8" fill="hold" nodeType="afterEffect">
                                  <p:stCondLst>
                                    <p:cond delay="0"/>
                                  </p:stCondLst>
                                  <p:childTnLst>
                                    <p:set>
                                      <p:cBhvr>
                                        <p:cTn id="169" dur="1" fill="hold">
                                          <p:stCondLst>
                                            <p:cond delay="0"/>
                                          </p:stCondLst>
                                        </p:cTn>
                                        <p:tgtEl>
                                          <p:spTgt spid="341"/>
                                        </p:tgtEl>
                                        <p:attrNameLst>
                                          <p:attrName>style.visibility</p:attrName>
                                        </p:attrNameLst>
                                      </p:cBhvr>
                                      <p:to>
                                        <p:strVal val="visible"/>
                                      </p:to>
                                    </p:set>
                                    <p:anim calcmode="lin" valueType="num">
                                      <p:cBhvr>
                                        <p:cTn id="170" dur="500" fill="hold"/>
                                        <p:tgtEl>
                                          <p:spTgt spid="341"/>
                                        </p:tgtEl>
                                        <p:attrNameLst>
                                          <p:attrName>ppt_x</p:attrName>
                                        </p:attrNameLst>
                                      </p:cBhvr>
                                      <p:tavLst>
                                        <p:tav tm="0">
                                          <p:val>
                                            <p:strVal val="#ppt_x-#ppt_w/2"/>
                                          </p:val>
                                        </p:tav>
                                        <p:tav tm="100000">
                                          <p:val>
                                            <p:strVal val="#ppt_x"/>
                                          </p:val>
                                        </p:tav>
                                      </p:tavLst>
                                    </p:anim>
                                    <p:anim calcmode="lin" valueType="num">
                                      <p:cBhvr>
                                        <p:cTn id="171" dur="500" fill="hold"/>
                                        <p:tgtEl>
                                          <p:spTgt spid="341"/>
                                        </p:tgtEl>
                                        <p:attrNameLst>
                                          <p:attrName>ppt_y</p:attrName>
                                        </p:attrNameLst>
                                      </p:cBhvr>
                                      <p:tavLst>
                                        <p:tav tm="0">
                                          <p:val>
                                            <p:strVal val="#ppt_y"/>
                                          </p:val>
                                        </p:tav>
                                        <p:tav tm="100000">
                                          <p:val>
                                            <p:strVal val="#ppt_y"/>
                                          </p:val>
                                        </p:tav>
                                      </p:tavLst>
                                    </p:anim>
                                    <p:anim calcmode="lin" valueType="num">
                                      <p:cBhvr>
                                        <p:cTn id="172" dur="500" fill="hold"/>
                                        <p:tgtEl>
                                          <p:spTgt spid="341"/>
                                        </p:tgtEl>
                                        <p:attrNameLst>
                                          <p:attrName>ppt_w</p:attrName>
                                        </p:attrNameLst>
                                      </p:cBhvr>
                                      <p:tavLst>
                                        <p:tav tm="0">
                                          <p:val>
                                            <p:fltVal val="0"/>
                                          </p:val>
                                        </p:tav>
                                        <p:tav tm="100000">
                                          <p:val>
                                            <p:strVal val="#ppt_w"/>
                                          </p:val>
                                        </p:tav>
                                      </p:tavLst>
                                    </p:anim>
                                    <p:anim calcmode="lin" valueType="num">
                                      <p:cBhvr>
                                        <p:cTn id="173" dur="500" fill="hold"/>
                                        <p:tgtEl>
                                          <p:spTgt spid="341"/>
                                        </p:tgtEl>
                                        <p:attrNameLst>
                                          <p:attrName>ppt_h</p:attrName>
                                        </p:attrNameLst>
                                      </p:cBhvr>
                                      <p:tavLst>
                                        <p:tav tm="0">
                                          <p:val>
                                            <p:strVal val="#ppt_h"/>
                                          </p:val>
                                        </p:tav>
                                        <p:tav tm="100000">
                                          <p:val>
                                            <p:strVal val="#ppt_h"/>
                                          </p:val>
                                        </p:tav>
                                      </p:tavLst>
                                    </p:anim>
                                  </p:childTnLst>
                                </p:cTn>
                              </p:par>
                            </p:childTnLst>
                          </p:cTn>
                        </p:par>
                        <p:par>
                          <p:cTn id="174" fill="hold">
                            <p:stCondLst>
                              <p:cond delay="1000"/>
                            </p:stCondLst>
                            <p:childTnLst>
                              <p:par>
                                <p:cTn id="175" presetID="17" presetClass="entr" presetSubtype="4" fill="hold" grpId="0" nodeType="afterEffect">
                                  <p:stCondLst>
                                    <p:cond delay="0"/>
                                  </p:stCondLst>
                                  <p:childTnLst>
                                    <p:set>
                                      <p:cBhvr>
                                        <p:cTn id="176" dur="1" fill="hold">
                                          <p:stCondLst>
                                            <p:cond delay="0"/>
                                          </p:stCondLst>
                                        </p:cTn>
                                        <p:tgtEl>
                                          <p:spTgt spid="345"/>
                                        </p:tgtEl>
                                        <p:attrNameLst>
                                          <p:attrName>style.visibility</p:attrName>
                                        </p:attrNameLst>
                                      </p:cBhvr>
                                      <p:to>
                                        <p:strVal val="visible"/>
                                      </p:to>
                                    </p:set>
                                    <p:anim calcmode="lin" valueType="num">
                                      <p:cBhvr>
                                        <p:cTn id="177" dur="500" fill="hold"/>
                                        <p:tgtEl>
                                          <p:spTgt spid="345"/>
                                        </p:tgtEl>
                                        <p:attrNameLst>
                                          <p:attrName>ppt_x</p:attrName>
                                        </p:attrNameLst>
                                      </p:cBhvr>
                                      <p:tavLst>
                                        <p:tav tm="0">
                                          <p:val>
                                            <p:strVal val="#ppt_x"/>
                                          </p:val>
                                        </p:tav>
                                        <p:tav tm="100000">
                                          <p:val>
                                            <p:strVal val="#ppt_x"/>
                                          </p:val>
                                        </p:tav>
                                      </p:tavLst>
                                    </p:anim>
                                    <p:anim calcmode="lin" valueType="num">
                                      <p:cBhvr>
                                        <p:cTn id="178" dur="500" fill="hold"/>
                                        <p:tgtEl>
                                          <p:spTgt spid="345"/>
                                        </p:tgtEl>
                                        <p:attrNameLst>
                                          <p:attrName>ppt_y</p:attrName>
                                        </p:attrNameLst>
                                      </p:cBhvr>
                                      <p:tavLst>
                                        <p:tav tm="0">
                                          <p:val>
                                            <p:strVal val="#ppt_y+#ppt_h/2"/>
                                          </p:val>
                                        </p:tav>
                                        <p:tav tm="100000">
                                          <p:val>
                                            <p:strVal val="#ppt_y"/>
                                          </p:val>
                                        </p:tav>
                                      </p:tavLst>
                                    </p:anim>
                                    <p:anim calcmode="lin" valueType="num">
                                      <p:cBhvr>
                                        <p:cTn id="179" dur="500" fill="hold"/>
                                        <p:tgtEl>
                                          <p:spTgt spid="345"/>
                                        </p:tgtEl>
                                        <p:attrNameLst>
                                          <p:attrName>ppt_w</p:attrName>
                                        </p:attrNameLst>
                                      </p:cBhvr>
                                      <p:tavLst>
                                        <p:tav tm="0">
                                          <p:val>
                                            <p:strVal val="#ppt_w"/>
                                          </p:val>
                                        </p:tav>
                                        <p:tav tm="100000">
                                          <p:val>
                                            <p:strVal val="#ppt_w"/>
                                          </p:val>
                                        </p:tav>
                                      </p:tavLst>
                                    </p:anim>
                                    <p:anim calcmode="lin" valueType="num">
                                      <p:cBhvr>
                                        <p:cTn id="180" dur="500" fill="hold"/>
                                        <p:tgtEl>
                                          <p:spTgt spid="34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4" grpId="0" bldLvl="0" animBg="1"/>
      <p:bldP spid="308" grpId="0"/>
      <p:bldP spid="309" grpId="0"/>
      <p:bldP spid="313" grpId="0"/>
      <p:bldP spid="314" grpId="0"/>
      <p:bldP spid="318" grpId="0"/>
      <p:bldP spid="319" grpId="0"/>
      <p:bldP spid="323" grpId="0"/>
      <p:bldP spid="324" grpId="0"/>
      <p:bldP spid="325" grpId="0" bldLvl="0" animBg="1"/>
      <p:bldP spid="329" grpId="0"/>
      <p:bldP spid="330" grpId="0"/>
      <p:bldP spid="334" grpId="0"/>
      <p:bldP spid="335" grpId="0"/>
      <p:bldP spid="339" grpId="0"/>
      <p:bldP spid="340" grpId="0"/>
      <p:bldP spid="344" grpId="0"/>
      <p:bldP spid="34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15" name="TextBox 3"/>
          <p:cNvSpPr txBox="1"/>
          <p:nvPr/>
        </p:nvSpPr>
        <p:spPr>
          <a:xfrm>
            <a:off x="1691674" y="1808202"/>
            <a:ext cx="8808652" cy="2215991"/>
          </a:xfrm>
          <a:prstGeom prst="rect">
            <a:avLst/>
          </a:prstGeom>
          <a:noFill/>
        </p:spPr>
        <p:txBody>
          <a:bodyPr wrap="square" rtlCol="0">
            <a:spAutoFit/>
          </a:bodyPr>
          <a:lstStyle/>
          <a:p>
            <a:pPr algn="ctr"/>
            <a:r>
              <a:rPr lang="en-US" sz="13800" b="1" dirty="0">
                <a:solidFill>
                  <a:schemeClr val="tx1"/>
                </a:solidFill>
                <a:latin typeface="Tw Cen MT" panose="020B0602020104020603" pitchFamily="34" charset="0"/>
              </a:rPr>
              <a:t>THANKS</a:t>
            </a:r>
            <a:endParaRPr lang="en-US" sz="13800" b="1" dirty="0">
              <a:solidFill>
                <a:schemeClr val="tx1"/>
              </a:solidFill>
              <a:latin typeface="Tw Cen MT" panose="020B0602020104020603" pitchFamily="34" charset="0"/>
            </a:endParaRPr>
          </a:p>
        </p:txBody>
      </p:sp>
      <p:sp>
        <p:nvSpPr>
          <p:cNvPr id="16" name="Rectangle 5"/>
          <p:cNvSpPr/>
          <p:nvPr/>
        </p:nvSpPr>
        <p:spPr>
          <a:xfrm>
            <a:off x="0" y="3676650"/>
            <a:ext cx="12192000" cy="31813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4"/>
          <p:cNvSpPr txBox="1"/>
          <p:nvPr/>
        </p:nvSpPr>
        <p:spPr>
          <a:xfrm>
            <a:off x="1691674" y="3603445"/>
            <a:ext cx="8808652" cy="706755"/>
          </a:xfrm>
          <a:prstGeom prst="rect">
            <a:avLst/>
          </a:prstGeom>
          <a:noFill/>
        </p:spPr>
        <p:txBody>
          <a:bodyPr wrap="square" rtlCol="0">
            <a:spAutoFit/>
          </a:bodyPr>
          <a:lstStyle/>
          <a:p>
            <a:pPr algn="ctr"/>
            <a:r>
              <a:rPr lang="en-US" sz="4000" b="1" dirty="0">
                <a:solidFill>
                  <a:srgbClr val="1FF0D8"/>
                </a:solidFill>
                <a:latin typeface="Tw Cen MT" panose="020B0602020104020603" pitchFamily="34" charset="0"/>
              </a:rPr>
              <a:t>FROM: TECHIE WARLOCKS</a:t>
            </a:r>
            <a:endParaRPr lang="en-US" sz="4000" b="1" dirty="0">
              <a:solidFill>
                <a:srgbClr val="1FF0D8"/>
              </a:solidFill>
              <a:latin typeface="Tw Cen MT" panose="020B0602020104020603" pitchFamily="34" charset="0"/>
            </a:endParaRPr>
          </a:p>
        </p:txBody>
      </p:sp>
      <p:sp>
        <p:nvSpPr>
          <p:cNvPr id="18" name="Rectangle 6"/>
          <p:cNvSpPr/>
          <p:nvPr/>
        </p:nvSpPr>
        <p:spPr>
          <a:xfrm>
            <a:off x="0" y="4532025"/>
            <a:ext cx="12192000" cy="23259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ppt_x"/>
                                          </p:val>
                                        </p:tav>
                                        <p:tav tm="100000">
                                          <p:val>
                                            <p:strVal val="#ppt_x"/>
                                          </p:val>
                                        </p:tav>
                                      </p:tavLst>
                                    </p:anim>
                                    <p:anim calcmode="lin" valueType="num">
                                      <p:cBhvr additive="base">
                                        <p:cTn id="8" dur="75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ppt_x"/>
                                          </p:val>
                                        </p:tav>
                                        <p:tav tm="100000">
                                          <p:val>
                                            <p:strVal val="#ppt_x"/>
                                          </p:val>
                                        </p:tav>
                                      </p:tavLst>
                                    </p:anim>
                                    <p:anim calcmode="lin" valueType="num">
                                      <p:cBhvr additive="base">
                                        <p:cTn id="12"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4" accel="100000" fill="hold" grpId="1" nodeType="clickEffect">
                                  <p:stCondLst>
                                    <p:cond delay="0"/>
                                  </p:stCondLst>
                                  <p:childTnLst>
                                    <p:anim calcmode="lin" valueType="num">
                                      <p:cBhvr additive="base">
                                        <p:cTn id="16" dur="500"/>
                                        <p:tgtEl>
                                          <p:spTgt spid="17"/>
                                        </p:tgtEl>
                                        <p:attrNameLst>
                                          <p:attrName>ppt_x</p:attrName>
                                        </p:attrNameLst>
                                      </p:cBhvr>
                                      <p:tavLst>
                                        <p:tav tm="0">
                                          <p:val>
                                            <p:strVal val="ppt_x"/>
                                          </p:val>
                                        </p:tav>
                                        <p:tav tm="100000">
                                          <p:val>
                                            <p:strVal val="ppt_x"/>
                                          </p:val>
                                        </p:tav>
                                      </p:tavLst>
                                    </p:anim>
                                    <p:anim calcmode="lin" valueType="num">
                                      <p:cBhvr additive="base">
                                        <p:cTn id="17" dur="500"/>
                                        <p:tgtEl>
                                          <p:spTgt spid="17"/>
                                        </p:tgtEl>
                                        <p:attrNameLst>
                                          <p:attrName>ppt_y</p:attrName>
                                        </p:attrNameLst>
                                      </p:cBhvr>
                                      <p:tavLst>
                                        <p:tav tm="0">
                                          <p:val>
                                            <p:strVal val="ppt_y"/>
                                          </p:val>
                                        </p:tav>
                                        <p:tav tm="100000">
                                          <p:val>
                                            <p:strVal val="1+ppt_h/2"/>
                                          </p:val>
                                        </p:tav>
                                      </p:tavLst>
                                    </p:anim>
                                    <p:set>
                                      <p:cBhvr>
                                        <p:cTn id="18" dur="1" fill="hold">
                                          <p:stCondLst>
                                            <p:cond delay="499"/>
                                          </p:stCondLst>
                                        </p:cTn>
                                        <p:tgtEl>
                                          <p:spTgt spid="17"/>
                                        </p:tgtEl>
                                        <p:attrNameLst>
                                          <p:attrName>style.visibility</p:attrName>
                                        </p:attrNameLst>
                                      </p:cBhvr>
                                      <p:to>
                                        <p:strVal val="hidden"/>
                                      </p:to>
                                    </p:set>
                                  </p:childTnLst>
                                </p:cTn>
                              </p:par>
                              <p:par>
                                <p:cTn id="19" presetID="2" presetClass="exit" presetSubtype="4" accel="100000" fill="hold" grpId="1" nodeType="withEffect">
                                  <p:stCondLst>
                                    <p:cond delay="250"/>
                                  </p:stCondLst>
                                  <p:childTnLst>
                                    <p:anim calcmode="lin" valueType="num">
                                      <p:cBhvr additive="base">
                                        <p:cTn id="20" dur="500"/>
                                        <p:tgtEl>
                                          <p:spTgt spid="15"/>
                                        </p:tgtEl>
                                        <p:attrNameLst>
                                          <p:attrName>ppt_x</p:attrName>
                                        </p:attrNameLst>
                                      </p:cBhvr>
                                      <p:tavLst>
                                        <p:tav tm="0">
                                          <p:val>
                                            <p:strVal val="ppt_x"/>
                                          </p:val>
                                        </p:tav>
                                        <p:tav tm="100000">
                                          <p:val>
                                            <p:strVal val="ppt_x"/>
                                          </p:val>
                                        </p:tav>
                                      </p:tavLst>
                                    </p:anim>
                                    <p:anim calcmode="lin" valueType="num">
                                      <p:cBhvr additive="base">
                                        <p:cTn id="21" dur="500"/>
                                        <p:tgtEl>
                                          <p:spTgt spid="15"/>
                                        </p:tgtEl>
                                        <p:attrNameLst>
                                          <p:attrName>ppt_y</p:attrName>
                                        </p:attrNameLst>
                                      </p:cBhvr>
                                      <p:tavLst>
                                        <p:tav tm="0">
                                          <p:val>
                                            <p:strVal val="ppt_y"/>
                                          </p:val>
                                        </p:tav>
                                        <p:tav tm="100000">
                                          <p:val>
                                            <p:strVal val="1+ppt_h/2"/>
                                          </p:val>
                                        </p:tav>
                                      </p:tavLst>
                                    </p:anim>
                                    <p:set>
                                      <p:cBhvr>
                                        <p:cTn id="22"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5" grpId="1"/>
      <p:bldP spid="17" grpId="0"/>
      <p:bldP spid="17"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10" name="Rectangle 9"/>
          <p:cNvSpPr/>
          <p:nvPr/>
        </p:nvSpPr>
        <p:spPr>
          <a:xfrm rot="10800000">
            <a:off x="397510" y="290830"/>
            <a:ext cx="3953510" cy="92964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Hind"/>
              <a:ea typeface="+mn-ea"/>
              <a:cs typeface="+mn-cs"/>
            </a:endParaRPr>
          </a:p>
        </p:txBody>
      </p:sp>
      <p:sp>
        <p:nvSpPr>
          <p:cNvPr id="11" name="Title 14"/>
          <p:cNvSpPr txBox="1"/>
          <p:nvPr/>
        </p:nvSpPr>
        <p:spPr>
          <a:xfrm>
            <a:off x="238125" y="240030"/>
            <a:ext cx="5220970" cy="1031875"/>
          </a:xfrm>
          <a:prstGeom prst="rect">
            <a:avLst/>
          </a:prstGeom>
          <a:solidFill>
            <a:srgbClr val="92D050"/>
          </a:solidFill>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en-ID" sz="4000" b="1" i="0" u="none" strike="noStrike" kern="1200" cap="none" spc="0" normalizeH="0" baseline="0" noProof="0" dirty="0">
                <a:ln>
                  <a:noFill/>
                </a:ln>
                <a:solidFill>
                  <a:prstClr val="white"/>
                </a:solidFill>
                <a:effectLst/>
                <a:uLnTx/>
                <a:uFillTx/>
                <a:latin typeface="Hind"/>
                <a:ea typeface="+mj-ea"/>
                <a:cs typeface="+mj-cs"/>
              </a:rPr>
              <a:t>Introduction</a:t>
            </a:r>
            <a:endParaRPr kumimoji="0" lang="en-US" sz="4000" b="1" i="0" u="none" strike="noStrike" kern="1200" cap="none" spc="0" normalizeH="0" baseline="0" noProof="0" dirty="0">
              <a:ln>
                <a:noFill/>
              </a:ln>
              <a:solidFill>
                <a:prstClr val="white"/>
              </a:solidFill>
              <a:effectLst/>
              <a:uLnTx/>
              <a:uFillTx/>
              <a:latin typeface="Hind"/>
              <a:ea typeface="+mj-ea"/>
              <a:cs typeface="+mj-cs"/>
            </a:endParaRPr>
          </a:p>
        </p:txBody>
      </p:sp>
      <p:sp>
        <p:nvSpPr>
          <p:cNvPr id="6" name="TextBox 5"/>
          <p:cNvSpPr txBox="1"/>
          <p:nvPr/>
        </p:nvSpPr>
        <p:spPr>
          <a:xfrm>
            <a:off x="397400" y="2299249"/>
            <a:ext cx="3820391" cy="3784600"/>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en-ID" sz="1600" b="0" i="0" u="none" strike="noStrike" kern="1200" cap="none" spc="0" normalizeH="0" baseline="0" noProof="0">
                <a:ln>
                  <a:noFill/>
                </a:ln>
                <a:solidFill>
                  <a:srgbClr val="3F3F3F"/>
                </a:solidFill>
                <a:effectLst/>
                <a:uLnTx/>
                <a:uFillTx/>
                <a:latin typeface="Arial" panose="020B0604020202020204" pitchFamily="34" charset="0"/>
                <a:ea typeface="+mn-ea"/>
                <a:cs typeface="+mn-cs"/>
              </a:rPr>
              <a:t>● </a:t>
            </a:r>
            <a:r>
              <a:rPr kumimoji="0" lang="en-ID" sz="1600" b="0" i="0" u="none" strike="noStrike" kern="1200" cap="none" spc="0" normalizeH="0" baseline="0" noProof="0">
                <a:ln>
                  <a:noFill/>
                </a:ln>
                <a:solidFill>
                  <a:srgbClr val="3F3F3F"/>
                </a:solidFill>
                <a:effectLst/>
                <a:uLnTx/>
                <a:uFillTx/>
                <a:latin typeface="Hind"/>
                <a:ea typeface="+mn-ea"/>
                <a:cs typeface="+mn-cs"/>
              </a:rPr>
              <a:t>Smart Medicine Drawer is an advanced automated drawer specially designed for patients to help them maintain medication. </a:t>
            </a:r>
            <a:endParaRPr kumimoji="0" lang="en-ID" sz="1600" b="0" i="0" u="none" strike="noStrike" kern="1200" cap="none" spc="0" normalizeH="0" baseline="0" noProof="0">
              <a:ln>
                <a:noFill/>
              </a:ln>
              <a:solidFill>
                <a:srgbClr val="3F3F3F"/>
              </a:solidFill>
              <a:effectLst/>
              <a:uLnTx/>
              <a:uFillTx/>
              <a:latin typeface="Hind"/>
              <a:ea typeface="+mn-ea"/>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endParaRPr kumimoji="0" lang="en-ID" sz="1600" b="0" i="0" u="none" strike="noStrike" kern="1200" cap="none" spc="0" normalizeH="0" baseline="0" noProof="0">
              <a:ln>
                <a:noFill/>
              </a:ln>
              <a:solidFill>
                <a:srgbClr val="3F3F3F"/>
              </a:solidFill>
              <a:effectLst/>
              <a:uLnTx/>
              <a:uFillTx/>
              <a:latin typeface="Hind"/>
              <a:ea typeface="+mn-ea"/>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en-ID" sz="1600" b="0" i="0" u="none" strike="noStrike" kern="1200" cap="none" spc="0" normalizeH="0" baseline="0" noProof="0">
                <a:ln>
                  <a:noFill/>
                </a:ln>
                <a:solidFill>
                  <a:srgbClr val="3F3F3F"/>
                </a:solidFill>
                <a:effectLst/>
                <a:uLnTx/>
                <a:uFillTx/>
                <a:latin typeface="Arial" panose="020B0604020202020204" pitchFamily="34" charset="0"/>
                <a:ea typeface="+mn-ea"/>
                <a:cs typeface="+mn-cs"/>
              </a:rPr>
              <a:t>● </a:t>
            </a:r>
            <a:r>
              <a:rPr kumimoji="0" lang="en-ID" sz="1600" b="0" i="0" u="none" strike="noStrike" kern="1200" cap="none" spc="0" normalizeH="0" baseline="0" noProof="0">
                <a:ln>
                  <a:noFill/>
                </a:ln>
                <a:solidFill>
                  <a:srgbClr val="3F3F3F"/>
                </a:solidFill>
                <a:effectLst/>
                <a:uLnTx/>
                <a:uFillTx/>
                <a:latin typeface="Hind"/>
                <a:ea typeface="+mn-ea"/>
                <a:cs typeface="+mn-cs"/>
              </a:rPr>
              <a:t>It's basic role is that it produces sound at the t</a:t>
            </a:r>
            <a:r>
              <a:rPr kumimoji="0" lang="en-US" altLang="en-ID" sz="1600" b="0" i="0" u="none" strike="noStrike" kern="1200" cap="none" spc="0" normalizeH="0" baseline="0" noProof="0">
                <a:ln>
                  <a:noFill/>
                </a:ln>
                <a:solidFill>
                  <a:srgbClr val="3F3F3F"/>
                </a:solidFill>
                <a:effectLst/>
                <a:uLnTx/>
                <a:uFillTx/>
                <a:latin typeface="Hind"/>
                <a:ea typeface="+mn-ea"/>
                <a:cs typeface="+mn-cs"/>
              </a:rPr>
              <a:t>ime</a:t>
            </a:r>
            <a:r>
              <a:rPr kumimoji="0" lang="en-ID" sz="1600" b="0" i="0" u="none" strike="noStrike" kern="1200" cap="none" spc="0" normalizeH="0" baseline="0" noProof="0">
                <a:ln>
                  <a:noFill/>
                </a:ln>
                <a:solidFill>
                  <a:srgbClr val="3F3F3F"/>
                </a:solidFill>
                <a:effectLst/>
                <a:uLnTx/>
                <a:uFillTx/>
                <a:latin typeface="Hind"/>
                <a:ea typeface="+mn-ea"/>
                <a:cs typeface="+mn-cs"/>
              </a:rPr>
              <a:t> of medicine and open automatically at that time, reminding patient </a:t>
            </a:r>
            <a:r>
              <a:rPr kumimoji="0" lang="en-US" altLang="en-ID" sz="1600" b="0" i="0" u="none" strike="noStrike" kern="1200" cap="none" spc="0" normalizeH="0" baseline="0" noProof="0">
                <a:ln>
                  <a:noFill/>
                </a:ln>
                <a:solidFill>
                  <a:srgbClr val="3F3F3F"/>
                </a:solidFill>
                <a:effectLst/>
                <a:uLnTx/>
                <a:uFillTx/>
                <a:latin typeface="Hind"/>
                <a:ea typeface="+mn-ea"/>
                <a:cs typeface="+mn-cs"/>
              </a:rPr>
              <a:t>that</a:t>
            </a:r>
            <a:r>
              <a:rPr kumimoji="0" lang="en-ID" sz="1600" b="0" i="0" u="none" strike="noStrike" kern="1200" cap="none" spc="0" normalizeH="0" baseline="0" noProof="0">
                <a:ln>
                  <a:noFill/>
                </a:ln>
                <a:solidFill>
                  <a:srgbClr val="3F3F3F"/>
                </a:solidFill>
                <a:effectLst/>
                <a:uLnTx/>
                <a:uFillTx/>
                <a:latin typeface="Hind"/>
                <a:ea typeface="+mn-ea"/>
                <a:cs typeface="+mn-cs"/>
              </a:rPr>
              <a:t> </a:t>
            </a:r>
            <a:r>
              <a:rPr kumimoji="0" lang="en-US" altLang="en-ID" sz="1600" b="0" i="0" u="none" strike="noStrike" kern="1200" cap="none" spc="0" normalizeH="0" baseline="0" noProof="0">
                <a:ln>
                  <a:noFill/>
                </a:ln>
                <a:solidFill>
                  <a:srgbClr val="3F3F3F"/>
                </a:solidFill>
                <a:effectLst/>
                <a:uLnTx/>
                <a:uFillTx/>
                <a:latin typeface="Hind"/>
                <a:ea typeface="+mn-ea"/>
                <a:cs typeface="+mn-cs"/>
              </a:rPr>
              <a:t>it's</a:t>
            </a:r>
            <a:r>
              <a:rPr kumimoji="0" lang="en-ID" sz="1600" b="0" i="0" u="none" strike="noStrike" kern="1200" cap="none" spc="0" normalizeH="0" baseline="0" noProof="0">
                <a:ln>
                  <a:noFill/>
                </a:ln>
                <a:solidFill>
                  <a:srgbClr val="3F3F3F"/>
                </a:solidFill>
                <a:effectLst/>
                <a:uLnTx/>
                <a:uFillTx/>
                <a:latin typeface="Hind"/>
                <a:ea typeface="+mn-ea"/>
                <a:cs typeface="+mn-cs"/>
              </a:rPr>
              <a:t> time to take medicine.</a:t>
            </a:r>
            <a:endParaRPr kumimoji="0" lang="en-ID" sz="1600" b="0" i="0" u="none" strike="noStrike" kern="1200" cap="none" spc="0" normalizeH="0" baseline="0" noProof="0">
              <a:ln>
                <a:noFill/>
              </a:ln>
              <a:solidFill>
                <a:srgbClr val="3F3F3F"/>
              </a:solidFill>
              <a:effectLst/>
              <a:uLnTx/>
              <a:uFillTx/>
              <a:latin typeface="Hind"/>
              <a:ea typeface="+mn-ea"/>
              <a:cs typeface="+mn-cs"/>
            </a:endParaRPr>
          </a:p>
        </p:txBody>
      </p:sp>
      <p:sp>
        <p:nvSpPr>
          <p:cNvPr id="8" name="Rectangle 7"/>
          <p:cNvSpPr/>
          <p:nvPr/>
        </p:nvSpPr>
        <p:spPr>
          <a:xfrm>
            <a:off x="4651375" y="2201545"/>
            <a:ext cx="3656330" cy="1747520"/>
          </a:xfrm>
          <a:prstGeom prst="rect">
            <a:avLst/>
          </a:prstGeom>
          <a:solidFill>
            <a:srgbClr val="92D050"/>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D" sz="1800" b="0" i="0" u="none" strike="noStrike" kern="1200" cap="none" spc="0" normalizeH="0" baseline="0" noProof="0">
              <a:ln>
                <a:noFill/>
              </a:ln>
              <a:solidFill>
                <a:prstClr val="white"/>
              </a:solidFill>
              <a:effectLst/>
              <a:uLnTx/>
              <a:uFillTx/>
              <a:latin typeface="Hind"/>
              <a:ea typeface="+mn-ea"/>
              <a:cs typeface="+mn-cs"/>
            </a:endParaRPr>
          </a:p>
        </p:txBody>
      </p:sp>
      <p:sp>
        <p:nvSpPr>
          <p:cNvPr id="9" name="Rectangle 8"/>
          <p:cNvSpPr/>
          <p:nvPr/>
        </p:nvSpPr>
        <p:spPr>
          <a:xfrm>
            <a:off x="8307070" y="3948430"/>
            <a:ext cx="3636010" cy="1805940"/>
          </a:xfrm>
          <a:prstGeom prst="rect">
            <a:avLst/>
          </a:prstGeom>
          <a:solidFill>
            <a:srgbClr val="92D050"/>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D" sz="1800" b="0" i="0" u="none" strike="noStrike" kern="1200" cap="none" spc="0" normalizeH="0" baseline="0" noProof="0">
              <a:ln>
                <a:noFill/>
              </a:ln>
              <a:solidFill>
                <a:prstClr val="white"/>
              </a:solidFill>
              <a:effectLst/>
              <a:uLnTx/>
              <a:uFillTx/>
              <a:latin typeface="Hind"/>
              <a:ea typeface="+mn-ea"/>
              <a:cs typeface="+mn-cs"/>
            </a:endParaRPr>
          </a:p>
        </p:txBody>
      </p:sp>
      <p:sp>
        <p:nvSpPr>
          <p:cNvPr id="13" name="Freeform 165"/>
          <p:cNvSpPr>
            <a:spLocks noEditPoints="1"/>
          </p:cNvSpPr>
          <p:nvPr/>
        </p:nvSpPr>
        <p:spPr bwMode="auto">
          <a:xfrm>
            <a:off x="4907738" y="2736177"/>
            <a:ext cx="436681" cy="479543"/>
          </a:xfrm>
          <a:custGeom>
            <a:avLst/>
            <a:gdLst>
              <a:gd name="T0" fmla="*/ 0 w 69"/>
              <a:gd name="T1" fmla="*/ 9 h 73"/>
              <a:gd name="T2" fmla="*/ 19 w 69"/>
              <a:gd name="T3" fmla="*/ 73 h 73"/>
              <a:gd name="T4" fmla="*/ 69 w 69"/>
              <a:gd name="T5" fmla="*/ 64 h 73"/>
              <a:gd name="T6" fmla="*/ 20 w 69"/>
              <a:gd name="T7" fmla="*/ 69 h 73"/>
              <a:gd name="T8" fmla="*/ 20 w 69"/>
              <a:gd name="T9" fmla="*/ 60 h 73"/>
              <a:gd name="T10" fmla="*/ 20 w 69"/>
              <a:gd name="T11" fmla="*/ 54 h 73"/>
              <a:gd name="T12" fmla="*/ 27 w 69"/>
              <a:gd name="T13" fmla="*/ 57 h 73"/>
              <a:gd name="T14" fmla="*/ 35 w 69"/>
              <a:gd name="T15" fmla="*/ 41 h 73"/>
              <a:gd name="T16" fmla="*/ 42 w 69"/>
              <a:gd name="T17" fmla="*/ 57 h 73"/>
              <a:gd name="T18" fmla="*/ 49 w 69"/>
              <a:gd name="T19" fmla="*/ 54 h 73"/>
              <a:gd name="T20" fmla="*/ 44 w 69"/>
              <a:gd name="T21" fmla="*/ 37 h 73"/>
              <a:gd name="T22" fmla="*/ 47 w 69"/>
              <a:gd name="T23" fmla="*/ 34 h 73"/>
              <a:gd name="T24" fmla="*/ 48 w 69"/>
              <a:gd name="T25" fmla="*/ 28 h 73"/>
              <a:gd name="T26" fmla="*/ 46 w 69"/>
              <a:gd name="T27" fmla="*/ 23 h 73"/>
              <a:gd name="T28" fmla="*/ 42 w 69"/>
              <a:gd name="T29" fmla="*/ 18 h 73"/>
              <a:gd name="T30" fmla="*/ 37 w 69"/>
              <a:gd name="T31" fmla="*/ 16 h 73"/>
              <a:gd name="T32" fmla="*/ 31 w 69"/>
              <a:gd name="T33" fmla="*/ 16 h 73"/>
              <a:gd name="T34" fmla="*/ 26 w 69"/>
              <a:gd name="T35" fmla="*/ 19 h 73"/>
              <a:gd name="T36" fmla="*/ 22 w 69"/>
              <a:gd name="T37" fmla="*/ 24 h 73"/>
              <a:gd name="T38" fmla="*/ 21 w 69"/>
              <a:gd name="T39" fmla="*/ 29 h 73"/>
              <a:gd name="T40" fmla="*/ 23 w 69"/>
              <a:gd name="T41" fmla="*/ 35 h 73"/>
              <a:gd name="T42" fmla="*/ 19 w 69"/>
              <a:gd name="T43" fmla="*/ 53 h 73"/>
              <a:gd name="T44" fmla="*/ 8 w 69"/>
              <a:gd name="T45" fmla="*/ 51 h 73"/>
              <a:gd name="T46" fmla="*/ 9 w 69"/>
              <a:gd name="T47" fmla="*/ 7 h 73"/>
              <a:gd name="T48" fmla="*/ 62 w 69"/>
              <a:gd name="T49" fmla="*/ 64 h 73"/>
              <a:gd name="T50" fmla="*/ 22 w 69"/>
              <a:gd name="T51" fmla="*/ 65 h 73"/>
              <a:gd name="T52" fmla="*/ 24 w 69"/>
              <a:gd name="T53" fmla="*/ 24 h 73"/>
              <a:gd name="T54" fmla="*/ 35 w 69"/>
              <a:gd name="T55" fmla="*/ 19 h 73"/>
              <a:gd name="T56" fmla="*/ 25 w 69"/>
              <a:gd name="T57" fmla="*/ 29 h 73"/>
              <a:gd name="T58" fmla="*/ 37 w 69"/>
              <a:gd name="T59" fmla="*/ 42 h 73"/>
              <a:gd name="T60" fmla="*/ 40 w 69"/>
              <a:gd name="T61" fmla="*/ 40 h 73"/>
              <a:gd name="T62" fmla="*/ 47 w 69"/>
              <a:gd name="T63" fmla="*/ 51 h 73"/>
              <a:gd name="T64" fmla="*/ 42 w 69"/>
              <a:gd name="T65" fmla="*/ 49 h 73"/>
              <a:gd name="T66" fmla="*/ 37 w 69"/>
              <a:gd name="T67" fmla="*/ 42 h 73"/>
              <a:gd name="T68" fmla="*/ 45 w 69"/>
              <a:gd name="T69" fmla="*/ 24 h 73"/>
              <a:gd name="T70" fmla="*/ 42 w 69"/>
              <a:gd name="T71" fmla="*/ 20 h 73"/>
              <a:gd name="T72" fmla="*/ 37 w 69"/>
              <a:gd name="T73" fmla="*/ 18 h 73"/>
              <a:gd name="T74" fmla="*/ 32 w 69"/>
              <a:gd name="T75" fmla="*/ 18 h 73"/>
              <a:gd name="T76" fmla="*/ 32 w 69"/>
              <a:gd name="T77" fmla="*/ 18 h 73"/>
              <a:gd name="T78" fmla="*/ 27 w 69"/>
              <a:gd name="T79" fmla="*/ 20 h 73"/>
              <a:gd name="T80" fmla="*/ 27 w 69"/>
              <a:gd name="T81" fmla="*/ 40 h 73"/>
              <a:gd name="T82" fmla="*/ 31 w 69"/>
              <a:gd name="T83" fmla="*/ 42 h 73"/>
              <a:gd name="T84" fmla="*/ 28 w 69"/>
              <a:gd name="T85" fmla="*/ 53 h 73"/>
              <a:gd name="T86" fmla="*/ 26 w 69"/>
              <a:gd name="T87" fmla="*/ 48 h 73"/>
              <a:gd name="T88" fmla="*/ 26 w 69"/>
              <a:gd name="T89" fmla="*/ 40 h 73"/>
              <a:gd name="T90" fmla="*/ 22 w 69"/>
              <a:gd name="T91" fmla="*/ 70 h 73"/>
              <a:gd name="T92" fmla="*/ 60 w 69"/>
              <a:gd name="T93" fmla="*/ 68 h 73"/>
              <a:gd name="T94" fmla="*/ 60 w 69"/>
              <a:gd name="T95" fmla="*/ 5 h 73"/>
              <a:gd name="T96" fmla="*/ 5 w 69"/>
              <a:gd name="T97" fmla="*/ 51 h 73"/>
              <a:gd name="T98" fmla="*/ 3 w 69"/>
              <a:gd name="T99" fmla="*/ 9 h 73"/>
              <a:gd name="T100" fmla="*/ 66 w 69"/>
              <a:gd name="T101" fmla="*/ 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 h="73">
                <a:moveTo>
                  <a:pt x="60" y="0"/>
                </a:moveTo>
                <a:cubicBezTo>
                  <a:pt x="9" y="0"/>
                  <a:pt x="9" y="0"/>
                  <a:pt x="9" y="0"/>
                </a:cubicBezTo>
                <a:cubicBezTo>
                  <a:pt x="4" y="0"/>
                  <a:pt x="0" y="4"/>
                  <a:pt x="0" y="9"/>
                </a:cubicBezTo>
                <a:cubicBezTo>
                  <a:pt x="0" y="52"/>
                  <a:pt x="0" y="52"/>
                  <a:pt x="0" y="52"/>
                </a:cubicBezTo>
                <a:cubicBezTo>
                  <a:pt x="0" y="53"/>
                  <a:pt x="0" y="53"/>
                  <a:pt x="0" y="54"/>
                </a:cubicBezTo>
                <a:cubicBezTo>
                  <a:pt x="19" y="73"/>
                  <a:pt x="19" y="73"/>
                  <a:pt x="19" y="73"/>
                </a:cubicBezTo>
                <a:cubicBezTo>
                  <a:pt x="19" y="73"/>
                  <a:pt x="20" y="73"/>
                  <a:pt x="21" y="73"/>
                </a:cubicBezTo>
                <a:cubicBezTo>
                  <a:pt x="60" y="73"/>
                  <a:pt x="60" y="73"/>
                  <a:pt x="60" y="73"/>
                </a:cubicBezTo>
                <a:cubicBezTo>
                  <a:pt x="65" y="73"/>
                  <a:pt x="69" y="69"/>
                  <a:pt x="69" y="64"/>
                </a:cubicBezTo>
                <a:cubicBezTo>
                  <a:pt x="69" y="9"/>
                  <a:pt x="69" y="9"/>
                  <a:pt x="69" y="9"/>
                </a:cubicBezTo>
                <a:cubicBezTo>
                  <a:pt x="69" y="4"/>
                  <a:pt x="65" y="0"/>
                  <a:pt x="60" y="0"/>
                </a:cubicBezTo>
                <a:close/>
                <a:moveTo>
                  <a:pt x="20" y="69"/>
                </a:moveTo>
                <a:cubicBezTo>
                  <a:pt x="4" y="53"/>
                  <a:pt x="4" y="53"/>
                  <a:pt x="4" y="53"/>
                </a:cubicBezTo>
                <a:cubicBezTo>
                  <a:pt x="13" y="53"/>
                  <a:pt x="13" y="53"/>
                  <a:pt x="13" y="53"/>
                </a:cubicBezTo>
                <a:cubicBezTo>
                  <a:pt x="17" y="53"/>
                  <a:pt x="20" y="56"/>
                  <a:pt x="20" y="60"/>
                </a:cubicBezTo>
                <a:lnTo>
                  <a:pt x="20" y="69"/>
                </a:lnTo>
                <a:close/>
                <a:moveTo>
                  <a:pt x="19" y="54"/>
                </a:moveTo>
                <a:cubicBezTo>
                  <a:pt x="20" y="54"/>
                  <a:pt x="20" y="54"/>
                  <a:pt x="20" y="54"/>
                </a:cubicBezTo>
                <a:cubicBezTo>
                  <a:pt x="25" y="51"/>
                  <a:pt x="25" y="51"/>
                  <a:pt x="25" y="51"/>
                </a:cubicBezTo>
                <a:cubicBezTo>
                  <a:pt x="26" y="57"/>
                  <a:pt x="26" y="57"/>
                  <a:pt x="26" y="57"/>
                </a:cubicBezTo>
                <a:cubicBezTo>
                  <a:pt x="26" y="57"/>
                  <a:pt x="27" y="57"/>
                  <a:pt x="27" y="57"/>
                </a:cubicBezTo>
                <a:cubicBezTo>
                  <a:pt x="27" y="57"/>
                  <a:pt x="27" y="57"/>
                  <a:pt x="27" y="57"/>
                </a:cubicBezTo>
                <a:cubicBezTo>
                  <a:pt x="28" y="57"/>
                  <a:pt x="28" y="57"/>
                  <a:pt x="28" y="57"/>
                </a:cubicBezTo>
                <a:cubicBezTo>
                  <a:pt x="35" y="41"/>
                  <a:pt x="35" y="41"/>
                  <a:pt x="35" y="41"/>
                </a:cubicBezTo>
                <a:cubicBezTo>
                  <a:pt x="41" y="57"/>
                  <a:pt x="41" y="57"/>
                  <a:pt x="41" y="57"/>
                </a:cubicBezTo>
                <a:cubicBezTo>
                  <a:pt x="41" y="57"/>
                  <a:pt x="41" y="57"/>
                  <a:pt x="42" y="57"/>
                </a:cubicBezTo>
                <a:cubicBezTo>
                  <a:pt x="42" y="57"/>
                  <a:pt x="42" y="57"/>
                  <a:pt x="42" y="57"/>
                </a:cubicBezTo>
                <a:cubicBezTo>
                  <a:pt x="42" y="57"/>
                  <a:pt x="43" y="57"/>
                  <a:pt x="43" y="57"/>
                </a:cubicBezTo>
                <a:cubicBezTo>
                  <a:pt x="44" y="51"/>
                  <a:pt x="44" y="51"/>
                  <a:pt x="44" y="51"/>
                </a:cubicBezTo>
                <a:cubicBezTo>
                  <a:pt x="49" y="54"/>
                  <a:pt x="49" y="54"/>
                  <a:pt x="49" y="54"/>
                </a:cubicBezTo>
                <a:cubicBezTo>
                  <a:pt x="49" y="54"/>
                  <a:pt x="50" y="54"/>
                  <a:pt x="50" y="54"/>
                </a:cubicBezTo>
                <a:cubicBezTo>
                  <a:pt x="50" y="54"/>
                  <a:pt x="50" y="53"/>
                  <a:pt x="50" y="53"/>
                </a:cubicBezTo>
                <a:cubicBezTo>
                  <a:pt x="44" y="37"/>
                  <a:pt x="44" y="37"/>
                  <a:pt x="44" y="37"/>
                </a:cubicBezTo>
                <a:cubicBezTo>
                  <a:pt x="44" y="36"/>
                  <a:pt x="44" y="36"/>
                  <a:pt x="44" y="36"/>
                </a:cubicBezTo>
                <a:cubicBezTo>
                  <a:pt x="46" y="35"/>
                  <a:pt x="46" y="35"/>
                  <a:pt x="46" y="35"/>
                </a:cubicBezTo>
                <a:cubicBezTo>
                  <a:pt x="47" y="35"/>
                  <a:pt x="47" y="35"/>
                  <a:pt x="47" y="34"/>
                </a:cubicBezTo>
                <a:cubicBezTo>
                  <a:pt x="46" y="32"/>
                  <a:pt x="46" y="32"/>
                  <a:pt x="46" y="32"/>
                </a:cubicBezTo>
                <a:cubicBezTo>
                  <a:pt x="48" y="29"/>
                  <a:pt x="48" y="29"/>
                  <a:pt x="48" y="29"/>
                </a:cubicBezTo>
                <a:cubicBezTo>
                  <a:pt x="48" y="29"/>
                  <a:pt x="48" y="29"/>
                  <a:pt x="48" y="28"/>
                </a:cubicBezTo>
                <a:cubicBezTo>
                  <a:pt x="46" y="26"/>
                  <a:pt x="46" y="26"/>
                  <a:pt x="46" y="26"/>
                </a:cubicBezTo>
                <a:cubicBezTo>
                  <a:pt x="47" y="24"/>
                  <a:pt x="47" y="24"/>
                  <a:pt x="47" y="24"/>
                </a:cubicBezTo>
                <a:cubicBezTo>
                  <a:pt x="47" y="23"/>
                  <a:pt x="47" y="23"/>
                  <a:pt x="46" y="23"/>
                </a:cubicBezTo>
                <a:cubicBezTo>
                  <a:pt x="44" y="21"/>
                  <a:pt x="44" y="21"/>
                  <a:pt x="44" y="21"/>
                </a:cubicBezTo>
                <a:cubicBezTo>
                  <a:pt x="43" y="19"/>
                  <a:pt x="43" y="19"/>
                  <a:pt x="43" y="19"/>
                </a:cubicBezTo>
                <a:cubicBezTo>
                  <a:pt x="43" y="18"/>
                  <a:pt x="43" y="18"/>
                  <a:pt x="42" y="18"/>
                </a:cubicBezTo>
                <a:cubicBezTo>
                  <a:pt x="40" y="18"/>
                  <a:pt x="40" y="18"/>
                  <a:pt x="40" y="18"/>
                </a:cubicBezTo>
                <a:cubicBezTo>
                  <a:pt x="38" y="16"/>
                  <a:pt x="38" y="16"/>
                  <a:pt x="38" y="16"/>
                </a:cubicBezTo>
                <a:cubicBezTo>
                  <a:pt x="38" y="16"/>
                  <a:pt x="37" y="15"/>
                  <a:pt x="37" y="16"/>
                </a:cubicBezTo>
                <a:cubicBezTo>
                  <a:pt x="35" y="17"/>
                  <a:pt x="35" y="17"/>
                  <a:pt x="35" y="17"/>
                </a:cubicBezTo>
                <a:cubicBezTo>
                  <a:pt x="32" y="16"/>
                  <a:pt x="32" y="16"/>
                  <a:pt x="32" y="16"/>
                </a:cubicBezTo>
                <a:cubicBezTo>
                  <a:pt x="32" y="15"/>
                  <a:pt x="31" y="16"/>
                  <a:pt x="31" y="16"/>
                </a:cubicBezTo>
                <a:cubicBezTo>
                  <a:pt x="29" y="18"/>
                  <a:pt x="29" y="18"/>
                  <a:pt x="29" y="18"/>
                </a:cubicBezTo>
                <a:cubicBezTo>
                  <a:pt x="27" y="18"/>
                  <a:pt x="27" y="18"/>
                  <a:pt x="27" y="18"/>
                </a:cubicBezTo>
                <a:cubicBezTo>
                  <a:pt x="26" y="18"/>
                  <a:pt x="26" y="18"/>
                  <a:pt x="26" y="19"/>
                </a:cubicBezTo>
                <a:cubicBezTo>
                  <a:pt x="25" y="21"/>
                  <a:pt x="25" y="21"/>
                  <a:pt x="25" y="21"/>
                </a:cubicBezTo>
                <a:cubicBezTo>
                  <a:pt x="23" y="23"/>
                  <a:pt x="23" y="23"/>
                  <a:pt x="23" y="23"/>
                </a:cubicBezTo>
                <a:cubicBezTo>
                  <a:pt x="22" y="23"/>
                  <a:pt x="22" y="23"/>
                  <a:pt x="22" y="24"/>
                </a:cubicBezTo>
                <a:cubicBezTo>
                  <a:pt x="23" y="26"/>
                  <a:pt x="23" y="26"/>
                  <a:pt x="23" y="26"/>
                </a:cubicBezTo>
                <a:cubicBezTo>
                  <a:pt x="21" y="28"/>
                  <a:pt x="21" y="28"/>
                  <a:pt x="21" y="28"/>
                </a:cubicBezTo>
                <a:cubicBezTo>
                  <a:pt x="21" y="29"/>
                  <a:pt x="21" y="29"/>
                  <a:pt x="21" y="29"/>
                </a:cubicBezTo>
                <a:cubicBezTo>
                  <a:pt x="23" y="32"/>
                  <a:pt x="23" y="32"/>
                  <a:pt x="23" y="32"/>
                </a:cubicBezTo>
                <a:cubicBezTo>
                  <a:pt x="22" y="34"/>
                  <a:pt x="22" y="34"/>
                  <a:pt x="22" y="34"/>
                </a:cubicBezTo>
                <a:cubicBezTo>
                  <a:pt x="22" y="35"/>
                  <a:pt x="22" y="35"/>
                  <a:pt x="23" y="35"/>
                </a:cubicBezTo>
                <a:cubicBezTo>
                  <a:pt x="25" y="36"/>
                  <a:pt x="25" y="36"/>
                  <a:pt x="25" y="36"/>
                </a:cubicBezTo>
                <a:cubicBezTo>
                  <a:pt x="25" y="37"/>
                  <a:pt x="25" y="37"/>
                  <a:pt x="25" y="37"/>
                </a:cubicBezTo>
                <a:cubicBezTo>
                  <a:pt x="19" y="53"/>
                  <a:pt x="19" y="53"/>
                  <a:pt x="19" y="53"/>
                </a:cubicBezTo>
                <a:cubicBezTo>
                  <a:pt x="19" y="53"/>
                  <a:pt x="19" y="53"/>
                  <a:pt x="19" y="54"/>
                </a:cubicBezTo>
                <a:cubicBezTo>
                  <a:pt x="17" y="52"/>
                  <a:pt x="15" y="51"/>
                  <a:pt x="13" y="51"/>
                </a:cubicBezTo>
                <a:cubicBezTo>
                  <a:pt x="8" y="51"/>
                  <a:pt x="8" y="51"/>
                  <a:pt x="8" y="51"/>
                </a:cubicBezTo>
                <a:cubicBezTo>
                  <a:pt x="7" y="50"/>
                  <a:pt x="7" y="50"/>
                  <a:pt x="7" y="50"/>
                </a:cubicBezTo>
                <a:cubicBezTo>
                  <a:pt x="7" y="9"/>
                  <a:pt x="7" y="9"/>
                  <a:pt x="7" y="9"/>
                </a:cubicBezTo>
                <a:cubicBezTo>
                  <a:pt x="7" y="8"/>
                  <a:pt x="8" y="7"/>
                  <a:pt x="9" y="7"/>
                </a:cubicBezTo>
                <a:cubicBezTo>
                  <a:pt x="60" y="7"/>
                  <a:pt x="60" y="7"/>
                  <a:pt x="60" y="7"/>
                </a:cubicBezTo>
                <a:cubicBezTo>
                  <a:pt x="61" y="7"/>
                  <a:pt x="62" y="8"/>
                  <a:pt x="62" y="9"/>
                </a:cubicBezTo>
                <a:cubicBezTo>
                  <a:pt x="62" y="64"/>
                  <a:pt x="62" y="64"/>
                  <a:pt x="62" y="64"/>
                </a:cubicBezTo>
                <a:cubicBezTo>
                  <a:pt x="62" y="65"/>
                  <a:pt x="61" y="66"/>
                  <a:pt x="60" y="66"/>
                </a:cubicBezTo>
                <a:cubicBezTo>
                  <a:pt x="23" y="66"/>
                  <a:pt x="23" y="66"/>
                  <a:pt x="23" y="66"/>
                </a:cubicBezTo>
                <a:cubicBezTo>
                  <a:pt x="22" y="65"/>
                  <a:pt x="22" y="65"/>
                  <a:pt x="22" y="65"/>
                </a:cubicBezTo>
                <a:cubicBezTo>
                  <a:pt x="22" y="60"/>
                  <a:pt x="22" y="60"/>
                  <a:pt x="22" y="60"/>
                </a:cubicBezTo>
                <a:cubicBezTo>
                  <a:pt x="22" y="58"/>
                  <a:pt x="21" y="56"/>
                  <a:pt x="19" y="54"/>
                </a:cubicBezTo>
                <a:close/>
                <a:moveTo>
                  <a:pt x="24" y="24"/>
                </a:moveTo>
                <a:cubicBezTo>
                  <a:pt x="24" y="24"/>
                  <a:pt x="24" y="24"/>
                  <a:pt x="24" y="24"/>
                </a:cubicBezTo>
                <a:cubicBezTo>
                  <a:pt x="24" y="24"/>
                  <a:pt x="24" y="24"/>
                  <a:pt x="24" y="24"/>
                </a:cubicBezTo>
                <a:close/>
                <a:moveTo>
                  <a:pt x="35" y="19"/>
                </a:moveTo>
                <a:cubicBezTo>
                  <a:pt x="40" y="19"/>
                  <a:pt x="44" y="24"/>
                  <a:pt x="44" y="29"/>
                </a:cubicBezTo>
                <a:cubicBezTo>
                  <a:pt x="44" y="34"/>
                  <a:pt x="40" y="38"/>
                  <a:pt x="35" y="38"/>
                </a:cubicBezTo>
                <a:cubicBezTo>
                  <a:pt x="29" y="38"/>
                  <a:pt x="25" y="34"/>
                  <a:pt x="25" y="29"/>
                </a:cubicBezTo>
                <a:cubicBezTo>
                  <a:pt x="25" y="24"/>
                  <a:pt x="29" y="19"/>
                  <a:pt x="35" y="19"/>
                </a:cubicBezTo>
                <a:close/>
                <a:moveTo>
                  <a:pt x="37" y="42"/>
                </a:moveTo>
                <a:cubicBezTo>
                  <a:pt x="37" y="42"/>
                  <a:pt x="37" y="42"/>
                  <a:pt x="37" y="42"/>
                </a:cubicBezTo>
                <a:cubicBezTo>
                  <a:pt x="37" y="42"/>
                  <a:pt x="37" y="42"/>
                  <a:pt x="37" y="42"/>
                </a:cubicBezTo>
                <a:cubicBezTo>
                  <a:pt x="38" y="42"/>
                  <a:pt x="38" y="42"/>
                  <a:pt x="38" y="42"/>
                </a:cubicBezTo>
                <a:cubicBezTo>
                  <a:pt x="40" y="40"/>
                  <a:pt x="40" y="40"/>
                  <a:pt x="40" y="40"/>
                </a:cubicBezTo>
                <a:cubicBezTo>
                  <a:pt x="42" y="40"/>
                  <a:pt x="42" y="40"/>
                  <a:pt x="42" y="40"/>
                </a:cubicBezTo>
                <a:cubicBezTo>
                  <a:pt x="43" y="40"/>
                  <a:pt x="43" y="40"/>
                  <a:pt x="43" y="40"/>
                </a:cubicBezTo>
                <a:cubicBezTo>
                  <a:pt x="47" y="51"/>
                  <a:pt x="47" y="51"/>
                  <a:pt x="47" y="51"/>
                </a:cubicBezTo>
                <a:cubicBezTo>
                  <a:pt x="44" y="49"/>
                  <a:pt x="44" y="49"/>
                  <a:pt x="44" y="49"/>
                </a:cubicBezTo>
                <a:cubicBezTo>
                  <a:pt x="44" y="48"/>
                  <a:pt x="43" y="48"/>
                  <a:pt x="43" y="48"/>
                </a:cubicBezTo>
                <a:cubicBezTo>
                  <a:pt x="43" y="49"/>
                  <a:pt x="42" y="49"/>
                  <a:pt x="42" y="49"/>
                </a:cubicBezTo>
                <a:cubicBezTo>
                  <a:pt x="42" y="53"/>
                  <a:pt x="42" y="53"/>
                  <a:pt x="42" y="53"/>
                </a:cubicBezTo>
                <a:cubicBezTo>
                  <a:pt x="37" y="42"/>
                  <a:pt x="37" y="42"/>
                  <a:pt x="37" y="42"/>
                </a:cubicBezTo>
                <a:cubicBezTo>
                  <a:pt x="37" y="42"/>
                  <a:pt x="37" y="42"/>
                  <a:pt x="37" y="42"/>
                </a:cubicBezTo>
                <a:close/>
                <a:moveTo>
                  <a:pt x="45" y="24"/>
                </a:moveTo>
                <a:cubicBezTo>
                  <a:pt x="45" y="24"/>
                  <a:pt x="45" y="24"/>
                  <a:pt x="45" y="24"/>
                </a:cubicBezTo>
                <a:cubicBezTo>
                  <a:pt x="45" y="24"/>
                  <a:pt x="45" y="24"/>
                  <a:pt x="45" y="24"/>
                </a:cubicBezTo>
                <a:close/>
                <a:moveTo>
                  <a:pt x="42" y="20"/>
                </a:moveTo>
                <a:cubicBezTo>
                  <a:pt x="42" y="20"/>
                  <a:pt x="42" y="20"/>
                  <a:pt x="42" y="20"/>
                </a:cubicBezTo>
                <a:cubicBezTo>
                  <a:pt x="42" y="20"/>
                  <a:pt x="42" y="20"/>
                  <a:pt x="42" y="20"/>
                </a:cubicBezTo>
                <a:cubicBezTo>
                  <a:pt x="42" y="20"/>
                  <a:pt x="42" y="20"/>
                  <a:pt x="42" y="20"/>
                </a:cubicBezTo>
                <a:close/>
                <a:moveTo>
                  <a:pt x="37" y="18"/>
                </a:moveTo>
                <a:cubicBezTo>
                  <a:pt x="37" y="18"/>
                  <a:pt x="37" y="18"/>
                  <a:pt x="37" y="18"/>
                </a:cubicBezTo>
                <a:cubicBezTo>
                  <a:pt x="37" y="18"/>
                  <a:pt x="37" y="18"/>
                  <a:pt x="37" y="18"/>
                </a:cubicBezTo>
                <a:cubicBezTo>
                  <a:pt x="37" y="18"/>
                  <a:pt x="37" y="18"/>
                  <a:pt x="37" y="18"/>
                </a:cubicBezTo>
                <a:close/>
                <a:moveTo>
                  <a:pt x="32" y="18"/>
                </a:moveTo>
                <a:cubicBezTo>
                  <a:pt x="32" y="18"/>
                  <a:pt x="32" y="18"/>
                  <a:pt x="32" y="18"/>
                </a:cubicBezTo>
                <a:cubicBezTo>
                  <a:pt x="32" y="18"/>
                  <a:pt x="32" y="18"/>
                  <a:pt x="32" y="18"/>
                </a:cubicBezTo>
                <a:cubicBezTo>
                  <a:pt x="32" y="18"/>
                  <a:pt x="32" y="18"/>
                  <a:pt x="32" y="18"/>
                </a:cubicBezTo>
                <a:close/>
                <a:moveTo>
                  <a:pt x="27" y="20"/>
                </a:moveTo>
                <a:cubicBezTo>
                  <a:pt x="27" y="20"/>
                  <a:pt x="27" y="20"/>
                  <a:pt x="27" y="20"/>
                </a:cubicBezTo>
                <a:cubicBezTo>
                  <a:pt x="27" y="20"/>
                  <a:pt x="27" y="20"/>
                  <a:pt x="27" y="20"/>
                </a:cubicBezTo>
                <a:cubicBezTo>
                  <a:pt x="27" y="20"/>
                  <a:pt x="27" y="20"/>
                  <a:pt x="27" y="20"/>
                </a:cubicBezTo>
                <a:close/>
                <a:moveTo>
                  <a:pt x="26" y="40"/>
                </a:moveTo>
                <a:cubicBezTo>
                  <a:pt x="26" y="40"/>
                  <a:pt x="27" y="40"/>
                  <a:pt x="27" y="40"/>
                </a:cubicBezTo>
                <a:cubicBezTo>
                  <a:pt x="29" y="40"/>
                  <a:pt x="29" y="40"/>
                  <a:pt x="29" y="40"/>
                </a:cubicBezTo>
                <a:cubicBezTo>
                  <a:pt x="31" y="42"/>
                  <a:pt x="31" y="42"/>
                  <a:pt x="31" y="42"/>
                </a:cubicBezTo>
                <a:cubicBezTo>
                  <a:pt x="31" y="42"/>
                  <a:pt x="31" y="42"/>
                  <a:pt x="31" y="42"/>
                </a:cubicBezTo>
                <a:cubicBezTo>
                  <a:pt x="32" y="42"/>
                  <a:pt x="32" y="42"/>
                  <a:pt x="32" y="42"/>
                </a:cubicBezTo>
                <a:cubicBezTo>
                  <a:pt x="32" y="42"/>
                  <a:pt x="32" y="42"/>
                  <a:pt x="32" y="42"/>
                </a:cubicBezTo>
                <a:cubicBezTo>
                  <a:pt x="28" y="53"/>
                  <a:pt x="28" y="53"/>
                  <a:pt x="28" y="53"/>
                </a:cubicBezTo>
                <a:cubicBezTo>
                  <a:pt x="27" y="49"/>
                  <a:pt x="27" y="49"/>
                  <a:pt x="27" y="49"/>
                </a:cubicBezTo>
                <a:cubicBezTo>
                  <a:pt x="27" y="49"/>
                  <a:pt x="26" y="49"/>
                  <a:pt x="26" y="48"/>
                </a:cubicBezTo>
                <a:cubicBezTo>
                  <a:pt x="26" y="48"/>
                  <a:pt x="26" y="48"/>
                  <a:pt x="26" y="48"/>
                </a:cubicBezTo>
                <a:cubicBezTo>
                  <a:pt x="26" y="48"/>
                  <a:pt x="25" y="48"/>
                  <a:pt x="25" y="49"/>
                </a:cubicBezTo>
                <a:cubicBezTo>
                  <a:pt x="22" y="51"/>
                  <a:pt x="22" y="51"/>
                  <a:pt x="22" y="51"/>
                </a:cubicBezTo>
                <a:lnTo>
                  <a:pt x="26" y="40"/>
                </a:lnTo>
                <a:close/>
                <a:moveTo>
                  <a:pt x="66" y="64"/>
                </a:moveTo>
                <a:cubicBezTo>
                  <a:pt x="66" y="67"/>
                  <a:pt x="63" y="70"/>
                  <a:pt x="60" y="70"/>
                </a:cubicBezTo>
                <a:cubicBezTo>
                  <a:pt x="22" y="70"/>
                  <a:pt x="22" y="70"/>
                  <a:pt x="22" y="70"/>
                </a:cubicBezTo>
                <a:cubicBezTo>
                  <a:pt x="22" y="68"/>
                  <a:pt x="22" y="68"/>
                  <a:pt x="22" y="68"/>
                </a:cubicBezTo>
                <a:cubicBezTo>
                  <a:pt x="22" y="68"/>
                  <a:pt x="22" y="68"/>
                  <a:pt x="22" y="68"/>
                </a:cubicBezTo>
                <a:cubicBezTo>
                  <a:pt x="60" y="68"/>
                  <a:pt x="60" y="68"/>
                  <a:pt x="60" y="68"/>
                </a:cubicBezTo>
                <a:cubicBezTo>
                  <a:pt x="62" y="68"/>
                  <a:pt x="64" y="66"/>
                  <a:pt x="64" y="64"/>
                </a:cubicBezTo>
                <a:cubicBezTo>
                  <a:pt x="64" y="9"/>
                  <a:pt x="64" y="9"/>
                  <a:pt x="64" y="9"/>
                </a:cubicBezTo>
                <a:cubicBezTo>
                  <a:pt x="64" y="7"/>
                  <a:pt x="62" y="5"/>
                  <a:pt x="60" y="5"/>
                </a:cubicBezTo>
                <a:cubicBezTo>
                  <a:pt x="9" y="5"/>
                  <a:pt x="9" y="5"/>
                  <a:pt x="9" y="5"/>
                </a:cubicBezTo>
                <a:cubicBezTo>
                  <a:pt x="7" y="5"/>
                  <a:pt x="5" y="7"/>
                  <a:pt x="5" y="9"/>
                </a:cubicBezTo>
                <a:cubicBezTo>
                  <a:pt x="5" y="51"/>
                  <a:pt x="5" y="51"/>
                  <a:pt x="5" y="51"/>
                </a:cubicBezTo>
                <a:cubicBezTo>
                  <a:pt x="5" y="51"/>
                  <a:pt x="5" y="51"/>
                  <a:pt x="5" y="51"/>
                </a:cubicBezTo>
                <a:cubicBezTo>
                  <a:pt x="3" y="51"/>
                  <a:pt x="3" y="51"/>
                  <a:pt x="3" y="51"/>
                </a:cubicBezTo>
                <a:cubicBezTo>
                  <a:pt x="3" y="9"/>
                  <a:pt x="3" y="9"/>
                  <a:pt x="3" y="9"/>
                </a:cubicBezTo>
                <a:cubicBezTo>
                  <a:pt x="3" y="6"/>
                  <a:pt x="6" y="3"/>
                  <a:pt x="9" y="3"/>
                </a:cubicBezTo>
                <a:cubicBezTo>
                  <a:pt x="60" y="3"/>
                  <a:pt x="60" y="3"/>
                  <a:pt x="60" y="3"/>
                </a:cubicBezTo>
                <a:cubicBezTo>
                  <a:pt x="63" y="3"/>
                  <a:pt x="66" y="6"/>
                  <a:pt x="66" y="9"/>
                </a:cubicBezTo>
                <a:lnTo>
                  <a:pt x="66" y="64"/>
                </a:lnTo>
                <a:close/>
              </a:path>
            </a:pathLst>
          </a:custGeom>
          <a:solidFill>
            <a:schemeClr val="bg2"/>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3F3F3F"/>
              </a:solidFill>
              <a:effectLst/>
              <a:uLnTx/>
              <a:uFillTx/>
              <a:latin typeface="Hind"/>
              <a:ea typeface="+mn-ea"/>
              <a:cs typeface="+mn-cs"/>
            </a:endParaRPr>
          </a:p>
        </p:txBody>
      </p:sp>
      <p:sp>
        <p:nvSpPr>
          <p:cNvPr id="16" name="Freeform 231"/>
          <p:cNvSpPr>
            <a:spLocks noEditPoints="1"/>
          </p:cNvSpPr>
          <p:nvPr/>
        </p:nvSpPr>
        <p:spPr bwMode="auto">
          <a:xfrm>
            <a:off x="8622456" y="4360928"/>
            <a:ext cx="463704" cy="558902"/>
          </a:xfrm>
          <a:custGeom>
            <a:avLst/>
            <a:gdLst>
              <a:gd name="T0" fmla="*/ 20 w 64"/>
              <a:gd name="T1" fmla="*/ 40 h 74"/>
              <a:gd name="T2" fmla="*/ 20 w 64"/>
              <a:gd name="T3" fmla="*/ 34 h 74"/>
              <a:gd name="T4" fmla="*/ 44 w 64"/>
              <a:gd name="T5" fmla="*/ 17 h 74"/>
              <a:gd name="T6" fmla="*/ 19 w 64"/>
              <a:gd name="T7" fmla="*/ 33 h 74"/>
              <a:gd name="T8" fmla="*/ 48 w 64"/>
              <a:gd name="T9" fmla="*/ 19 h 74"/>
              <a:gd name="T10" fmla="*/ 19 w 64"/>
              <a:gd name="T11" fmla="*/ 25 h 74"/>
              <a:gd name="T12" fmla="*/ 33 w 64"/>
              <a:gd name="T13" fmla="*/ 17 h 74"/>
              <a:gd name="T14" fmla="*/ 16 w 64"/>
              <a:gd name="T15" fmla="*/ 23 h 74"/>
              <a:gd name="T16" fmla="*/ 38 w 64"/>
              <a:gd name="T17" fmla="*/ 72 h 74"/>
              <a:gd name="T18" fmla="*/ 31 w 64"/>
              <a:gd name="T19" fmla="*/ 74 h 74"/>
              <a:gd name="T20" fmla="*/ 23 w 64"/>
              <a:gd name="T21" fmla="*/ 68 h 74"/>
              <a:gd name="T22" fmla="*/ 26 w 64"/>
              <a:gd name="T23" fmla="*/ 55 h 74"/>
              <a:gd name="T24" fmla="*/ 19 w 64"/>
              <a:gd name="T25" fmla="*/ 48 h 74"/>
              <a:gd name="T26" fmla="*/ 44 w 64"/>
              <a:gd name="T27" fmla="*/ 33 h 74"/>
              <a:gd name="T28" fmla="*/ 28 w 64"/>
              <a:gd name="T29" fmla="*/ 45 h 74"/>
              <a:gd name="T30" fmla="*/ 33 w 64"/>
              <a:gd name="T31" fmla="*/ 55 h 74"/>
              <a:gd name="T32" fmla="*/ 44 w 64"/>
              <a:gd name="T33" fmla="*/ 43 h 74"/>
              <a:gd name="T34" fmla="*/ 38 w 64"/>
              <a:gd name="T35" fmla="*/ 55 h 74"/>
              <a:gd name="T36" fmla="*/ 38 w 64"/>
              <a:gd name="T37" fmla="*/ 57 h 74"/>
              <a:gd name="T38" fmla="*/ 37 w 64"/>
              <a:gd name="T39" fmla="*/ 57 h 74"/>
              <a:gd name="T40" fmla="*/ 31 w 64"/>
              <a:gd name="T41" fmla="*/ 57 h 74"/>
              <a:gd name="T42" fmla="*/ 25 w 64"/>
              <a:gd name="T43" fmla="*/ 59 h 74"/>
              <a:gd name="T44" fmla="*/ 28 w 64"/>
              <a:gd name="T45" fmla="*/ 70 h 74"/>
              <a:gd name="T46" fmla="*/ 40 w 64"/>
              <a:gd name="T47" fmla="*/ 68 h 74"/>
              <a:gd name="T48" fmla="*/ 46 w 64"/>
              <a:gd name="T49" fmla="*/ 5 h 74"/>
              <a:gd name="T50" fmla="*/ 44 w 64"/>
              <a:gd name="T51" fmla="*/ 13 h 74"/>
              <a:gd name="T52" fmla="*/ 48 w 64"/>
              <a:gd name="T53" fmla="*/ 4 h 74"/>
              <a:gd name="T54" fmla="*/ 16 w 64"/>
              <a:gd name="T55" fmla="*/ 58 h 74"/>
              <a:gd name="T56" fmla="*/ 18 w 64"/>
              <a:gd name="T57" fmla="*/ 59 h 74"/>
              <a:gd name="T58" fmla="*/ 53 w 64"/>
              <a:gd name="T59" fmla="*/ 21 h 74"/>
              <a:gd name="T60" fmla="*/ 60 w 64"/>
              <a:gd name="T61" fmla="*/ 16 h 74"/>
              <a:gd name="T62" fmla="*/ 52 w 64"/>
              <a:gd name="T63" fmla="*/ 21 h 74"/>
              <a:gd name="T64" fmla="*/ 5 w 64"/>
              <a:gd name="T65" fmla="*/ 46 h 74"/>
              <a:gd name="T66" fmla="*/ 7 w 64"/>
              <a:gd name="T67" fmla="*/ 48 h 74"/>
              <a:gd name="T68" fmla="*/ 11 w 64"/>
              <a:gd name="T69" fmla="*/ 43 h 74"/>
              <a:gd name="T70" fmla="*/ 55 w 64"/>
              <a:gd name="T71" fmla="*/ 32 h 74"/>
              <a:gd name="T72" fmla="*/ 64 w 64"/>
              <a:gd name="T73" fmla="*/ 32 h 74"/>
              <a:gd name="T74" fmla="*/ 8 w 64"/>
              <a:gd name="T75" fmla="*/ 30 h 74"/>
              <a:gd name="T76" fmla="*/ 2 w 64"/>
              <a:gd name="T77" fmla="*/ 33 h 74"/>
              <a:gd name="T78" fmla="*/ 59 w 64"/>
              <a:gd name="T79" fmla="*/ 46 h 74"/>
              <a:gd name="T80" fmla="*/ 52 w 64"/>
              <a:gd name="T81" fmla="*/ 45 h 74"/>
              <a:gd name="T82" fmla="*/ 60 w 64"/>
              <a:gd name="T83" fmla="*/ 48 h 74"/>
              <a:gd name="T84" fmla="*/ 7 w 64"/>
              <a:gd name="T85" fmla="*/ 15 h 74"/>
              <a:gd name="T86" fmla="*/ 11 w 64"/>
              <a:gd name="T87" fmla="*/ 21 h 74"/>
              <a:gd name="T88" fmla="*/ 12 w 64"/>
              <a:gd name="T89" fmla="*/ 19 h 74"/>
              <a:gd name="T90" fmla="*/ 43 w 64"/>
              <a:gd name="T91" fmla="*/ 53 h 74"/>
              <a:gd name="T92" fmla="*/ 48 w 64"/>
              <a:gd name="T93" fmla="*/ 60 h 74"/>
              <a:gd name="T94" fmla="*/ 19 w 64"/>
              <a:gd name="T95" fmla="*/ 12 h 74"/>
              <a:gd name="T96" fmla="*/ 22 w 64"/>
              <a:gd name="T97" fmla="*/ 10 h 74"/>
              <a:gd name="T98" fmla="*/ 16 w 64"/>
              <a:gd name="T99" fmla="*/ 6 h 74"/>
              <a:gd name="T100" fmla="*/ 34 w 64"/>
              <a:gd name="T101" fmla="*/ 8 h 74"/>
              <a:gd name="T102" fmla="*/ 31 w 64"/>
              <a:gd name="T103" fmla="*/ 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4" h="74">
                <a:moveTo>
                  <a:pt x="48" y="27"/>
                </a:moveTo>
                <a:cubicBezTo>
                  <a:pt x="48" y="29"/>
                  <a:pt x="47" y="31"/>
                  <a:pt x="45" y="31"/>
                </a:cubicBezTo>
                <a:cubicBezTo>
                  <a:pt x="20" y="40"/>
                  <a:pt x="20" y="40"/>
                  <a:pt x="20" y="40"/>
                </a:cubicBezTo>
                <a:cubicBezTo>
                  <a:pt x="20" y="40"/>
                  <a:pt x="19" y="41"/>
                  <a:pt x="19" y="41"/>
                </a:cubicBezTo>
                <a:cubicBezTo>
                  <a:pt x="17" y="41"/>
                  <a:pt x="16" y="40"/>
                  <a:pt x="16" y="38"/>
                </a:cubicBezTo>
                <a:cubicBezTo>
                  <a:pt x="16" y="37"/>
                  <a:pt x="18" y="35"/>
                  <a:pt x="20" y="34"/>
                </a:cubicBezTo>
                <a:cubicBezTo>
                  <a:pt x="44" y="25"/>
                  <a:pt x="44" y="25"/>
                  <a:pt x="44" y="25"/>
                </a:cubicBezTo>
                <a:cubicBezTo>
                  <a:pt x="46" y="24"/>
                  <a:pt x="48" y="25"/>
                  <a:pt x="48" y="27"/>
                </a:cubicBezTo>
                <a:close/>
                <a:moveTo>
                  <a:pt x="44" y="17"/>
                </a:moveTo>
                <a:cubicBezTo>
                  <a:pt x="20" y="26"/>
                  <a:pt x="20" y="26"/>
                  <a:pt x="20" y="26"/>
                </a:cubicBezTo>
                <a:cubicBezTo>
                  <a:pt x="18" y="27"/>
                  <a:pt x="16" y="29"/>
                  <a:pt x="16" y="31"/>
                </a:cubicBezTo>
                <a:cubicBezTo>
                  <a:pt x="16" y="32"/>
                  <a:pt x="17" y="33"/>
                  <a:pt x="19" y="33"/>
                </a:cubicBezTo>
                <a:cubicBezTo>
                  <a:pt x="19" y="33"/>
                  <a:pt x="20" y="33"/>
                  <a:pt x="20" y="33"/>
                </a:cubicBezTo>
                <a:cubicBezTo>
                  <a:pt x="45" y="24"/>
                  <a:pt x="45" y="24"/>
                  <a:pt x="45" y="24"/>
                </a:cubicBezTo>
                <a:cubicBezTo>
                  <a:pt x="47" y="23"/>
                  <a:pt x="48" y="21"/>
                  <a:pt x="48" y="19"/>
                </a:cubicBezTo>
                <a:cubicBezTo>
                  <a:pt x="48" y="18"/>
                  <a:pt x="46" y="17"/>
                  <a:pt x="44" y="17"/>
                </a:cubicBezTo>
                <a:close/>
                <a:moveTo>
                  <a:pt x="16" y="23"/>
                </a:moveTo>
                <a:cubicBezTo>
                  <a:pt x="16" y="24"/>
                  <a:pt x="17" y="25"/>
                  <a:pt x="19" y="25"/>
                </a:cubicBezTo>
                <a:cubicBezTo>
                  <a:pt x="19" y="25"/>
                  <a:pt x="20" y="25"/>
                  <a:pt x="20" y="25"/>
                </a:cubicBezTo>
                <a:cubicBezTo>
                  <a:pt x="30" y="21"/>
                  <a:pt x="30" y="21"/>
                  <a:pt x="30" y="21"/>
                </a:cubicBezTo>
                <a:cubicBezTo>
                  <a:pt x="32" y="21"/>
                  <a:pt x="33" y="19"/>
                  <a:pt x="33" y="17"/>
                </a:cubicBezTo>
                <a:cubicBezTo>
                  <a:pt x="33" y="15"/>
                  <a:pt x="31" y="14"/>
                  <a:pt x="29" y="15"/>
                </a:cubicBezTo>
                <a:cubicBezTo>
                  <a:pt x="20" y="19"/>
                  <a:pt x="20" y="19"/>
                  <a:pt x="20" y="19"/>
                </a:cubicBezTo>
                <a:cubicBezTo>
                  <a:pt x="18" y="19"/>
                  <a:pt x="16" y="21"/>
                  <a:pt x="16" y="23"/>
                </a:cubicBezTo>
                <a:close/>
                <a:moveTo>
                  <a:pt x="42" y="59"/>
                </a:moveTo>
                <a:cubicBezTo>
                  <a:pt x="42" y="68"/>
                  <a:pt x="42" y="68"/>
                  <a:pt x="42" y="68"/>
                </a:cubicBezTo>
                <a:cubicBezTo>
                  <a:pt x="42" y="70"/>
                  <a:pt x="40" y="72"/>
                  <a:pt x="38" y="72"/>
                </a:cubicBezTo>
                <a:cubicBezTo>
                  <a:pt x="37" y="72"/>
                  <a:pt x="37" y="72"/>
                  <a:pt x="37" y="72"/>
                </a:cubicBezTo>
                <a:cubicBezTo>
                  <a:pt x="36" y="73"/>
                  <a:pt x="35" y="74"/>
                  <a:pt x="34" y="74"/>
                </a:cubicBezTo>
                <a:cubicBezTo>
                  <a:pt x="31" y="74"/>
                  <a:pt x="31" y="74"/>
                  <a:pt x="31" y="74"/>
                </a:cubicBezTo>
                <a:cubicBezTo>
                  <a:pt x="29" y="74"/>
                  <a:pt x="28" y="73"/>
                  <a:pt x="27" y="72"/>
                </a:cubicBezTo>
                <a:cubicBezTo>
                  <a:pt x="27" y="72"/>
                  <a:pt x="27" y="72"/>
                  <a:pt x="27" y="72"/>
                </a:cubicBezTo>
                <a:cubicBezTo>
                  <a:pt x="25" y="72"/>
                  <a:pt x="23" y="70"/>
                  <a:pt x="23" y="68"/>
                </a:cubicBezTo>
                <a:cubicBezTo>
                  <a:pt x="23" y="59"/>
                  <a:pt x="23" y="59"/>
                  <a:pt x="23" y="59"/>
                </a:cubicBezTo>
                <a:cubicBezTo>
                  <a:pt x="23" y="57"/>
                  <a:pt x="24" y="56"/>
                  <a:pt x="26" y="55"/>
                </a:cubicBezTo>
                <a:cubicBezTo>
                  <a:pt x="26" y="55"/>
                  <a:pt x="26" y="55"/>
                  <a:pt x="26" y="55"/>
                </a:cubicBezTo>
                <a:cubicBezTo>
                  <a:pt x="26" y="51"/>
                  <a:pt x="23" y="49"/>
                  <a:pt x="22" y="47"/>
                </a:cubicBezTo>
                <a:cubicBezTo>
                  <a:pt x="20" y="48"/>
                  <a:pt x="20" y="48"/>
                  <a:pt x="20" y="48"/>
                </a:cubicBezTo>
                <a:cubicBezTo>
                  <a:pt x="20" y="48"/>
                  <a:pt x="19" y="48"/>
                  <a:pt x="19" y="48"/>
                </a:cubicBezTo>
                <a:cubicBezTo>
                  <a:pt x="17" y="48"/>
                  <a:pt x="16" y="47"/>
                  <a:pt x="16" y="46"/>
                </a:cubicBezTo>
                <a:cubicBezTo>
                  <a:pt x="16" y="44"/>
                  <a:pt x="18" y="43"/>
                  <a:pt x="20" y="42"/>
                </a:cubicBezTo>
                <a:cubicBezTo>
                  <a:pt x="44" y="33"/>
                  <a:pt x="44" y="33"/>
                  <a:pt x="44" y="33"/>
                </a:cubicBezTo>
                <a:cubicBezTo>
                  <a:pt x="46" y="32"/>
                  <a:pt x="48" y="33"/>
                  <a:pt x="48" y="35"/>
                </a:cubicBezTo>
                <a:cubicBezTo>
                  <a:pt x="48" y="36"/>
                  <a:pt x="47" y="38"/>
                  <a:pt x="45" y="39"/>
                </a:cubicBezTo>
                <a:cubicBezTo>
                  <a:pt x="28" y="45"/>
                  <a:pt x="28" y="45"/>
                  <a:pt x="28" y="45"/>
                </a:cubicBezTo>
                <a:cubicBezTo>
                  <a:pt x="30" y="47"/>
                  <a:pt x="32" y="51"/>
                  <a:pt x="32" y="55"/>
                </a:cubicBezTo>
                <a:cubicBezTo>
                  <a:pt x="32" y="55"/>
                  <a:pt x="32" y="55"/>
                  <a:pt x="32" y="55"/>
                </a:cubicBezTo>
                <a:cubicBezTo>
                  <a:pt x="33" y="55"/>
                  <a:pt x="33" y="55"/>
                  <a:pt x="33" y="55"/>
                </a:cubicBezTo>
                <a:cubicBezTo>
                  <a:pt x="33" y="55"/>
                  <a:pt x="33" y="55"/>
                  <a:pt x="33" y="55"/>
                </a:cubicBezTo>
                <a:cubicBezTo>
                  <a:pt x="33" y="47"/>
                  <a:pt x="40" y="42"/>
                  <a:pt x="41" y="42"/>
                </a:cubicBezTo>
                <a:cubicBezTo>
                  <a:pt x="42" y="41"/>
                  <a:pt x="44" y="42"/>
                  <a:pt x="44" y="43"/>
                </a:cubicBezTo>
                <a:cubicBezTo>
                  <a:pt x="45" y="44"/>
                  <a:pt x="45" y="46"/>
                  <a:pt x="43" y="47"/>
                </a:cubicBezTo>
                <a:cubicBezTo>
                  <a:pt x="43" y="47"/>
                  <a:pt x="38" y="50"/>
                  <a:pt x="38" y="55"/>
                </a:cubicBezTo>
                <a:cubicBezTo>
                  <a:pt x="38" y="55"/>
                  <a:pt x="38" y="55"/>
                  <a:pt x="38" y="55"/>
                </a:cubicBezTo>
                <a:cubicBezTo>
                  <a:pt x="40" y="56"/>
                  <a:pt x="42" y="57"/>
                  <a:pt x="42" y="59"/>
                </a:cubicBezTo>
                <a:close/>
                <a:moveTo>
                  <a:pt x="40" y="59"/>
                </a:moveTo>
                <a:cubicBezTo>
                  <a:pt x="40" y="58"/>
                  <a:pt x="39" y="57"/>
                  <a:pt x="38" y="57"/>
                </a:cubicBezTo>
                <a:cubicBezTo>
                  <a:pt x="38" y="57"/>
                  <a:pt x="38" y="57"/>
                  <a:pt x="38" y="57"/>
                </a:cubicBezTo>
                <a:cubicBezTo>
                  <a:pt x="37" y="57"/>
                  <a:pt x="37" y="57"/>
                  <a:pt x="37" y="57"/>
                </a:cubicBezTo>
                <a:cubicBezTo>
                  <a:pt x="37" y="57"/>
                  <a:pt x="37" y="57"/>
                  <a:pt x="37" y="57"/>
                </a:cubicBezTo>
                <a:cubicBezTo>
                  <a:pt x="37" y="57"/>
                  <a:pt x="37" y="57"/>
                  <a:pt x="37" y="57"/>
                </a:cubicBezTo>
                <a:cubicBezTo>
                  <a:pt x="34" y="57"/>
                  <a:pt x="34" y="57"/>
                  <a:pt x="34" y="57"/>
                </a:cubicBezTo>
                <a:cubicBezTo>
                  <a:pt x="31" y="57"/>
                  <a:pt x="31" y="57"/>
                  <a:pt x="31" y="57"/>
                </a:cubicBezTo>
                <a:cubicBezTo>
                  <a:pt x="27" y="57"/>
                  <a:pt x="27" y="57"/>
                  <a:pt x="27" y="57"/>
                </a:cubicBezTo>
                <a:cubicBezTo>
                  <a:pt x="27" y="57"/>
                  <a:pt x="27" y="57"/>
                  <a:pt x="27" y="57"/>
                </a:cubicBezTo>
                <a:cubicBezTo>
                  <a:pt x="26" y="57"/>
                  <a:pt x="25" y="58"/>
                  <a:pt x="25" y="59"/>
                </a:cubicBezTo>
                <a:cubicBezTo>
                  <a:pt x="25" y="68"/>
                  <a:pt x="25" y="68"/>
                  <a:pt x="25" y="68"/>
                </a:cubicBezTo>
                <a:cubicBezTo>
                  <a:pt x="25" y="69"/>
                  <a:pt x="26" y="70"/>
                  <a:pt x="27" y="70"/>
                </a:cubicBezTo>
                <a:cubicBezTo>
                  <a:pt x="28" y="70"/>
                  <a:pt x="28" y="70"/>
                  <a:pt x="28" y="70"/>
                </a:cubicBezTo>
                <a:cubicBezTo>
                  <a:pt x="37" y="70"/>
                  <a:pt x="37" y="70"/>
                  <a:pt x="37" y="70"/>
                </a:cubicBezTo>
                <a:cubicBezTo>
                  <a:pt x="38" y="70"/>
                  <a:pt x="38" y="70"/>
                  <a:pt x="38" y="70"/>
                </a:cubicBezTo>
                <a:cubicBezTo>
                  <a:pt x="39" y="70"/>
                  <a:pt x="40" y="69"/>
                  <a:pt x="40" y="68"/>
                </a:cubicBezTo>
                <a:lnTo>
                  <a:pt x="40" y="59"/>
                </a:lnTo>
                <a:close/>
                <a:moveTo>
                  <a:pt x="48" y="4"/>
                </a:moveTo>
                <a:cubicBezTo>
                  <a:pt x="48" y="4"/>
                  <a:pt x="47" y="4"/>
                  <a:pt x="46" y="5"/>
                </a:cubicBezTo>
                <a:cubicBezTo>
                  <a:pt x="43" y="10"/>
                  <a:pt x="43" y="10"/>
                  <a:pt x="43" y="10"/>
                </a:cubicBezTo>
                <a:cubicBezTo>
                  <a:pt x="43" y="11"/>
                  <a:pt x="43" y="12"/>
                  <a:pt x="44" y="12"/>
                </a:cubicBezTo>
                <a:cubicBezTo>
                  <a:pt x="44" y="12"/>
                  <a:pt x="44" y="13"/>
                  <a:pt x="44" y="13"/>
                </a:cubicBezTo>
                <a:cubicBezTo>
                  <a:pt x="45" y="13"/>
                  <a:pt x="45" y="12"/>
                  <a:pt x="46" y="12"/>
                </a:cubicBezTo>
                <a:cubicBezTo>
                  <a:pt x="49" y="6"/>
                  <a:pt x="49" y="6"/>
                  <a:pt x="49" y="6"/>
                </a:cubicBezTo>
                <a:cubicBezTo>
                  <a:pt x="49" y="5"/>
                  <a:pt x="49" y="5"/>
                  <a:pt x="48" y="4"/>
                </a:cubicBezTo>
                <a:close/>
                <a:moveTo>
                  <a:pt x="21" y="51"/>
                </a:moveTo>
                <a:cubicBezTo>
                  <a:pt x="20" y="51"/>
                  <a:pt x="19" y="51"/>
                  <a:pt x="19" y="52"/>
                </a:cubicBezTo>
                <a:cubicBezTo>
                  <a:pt x="16" y="58"/>
                  <a:pt x="16" y="58"/>
                  <a:pt x="16" y="58"/>
                </a:cubicBezTo>
                <a:cubicBezTo>
                  <a:pt x="15" y="58"/>
                  <a:pt x="16" y="59"/>
                  <a:pt x="16" y="60"/>
                </a:cubicBezTo>
                <a:cubicBezTo>
                  <a:pt x="17" y="60"/>
                  <a:pt x="17" y="60"/>
                  <a:pt x="17" y="60"/>
                </a:cubicBezTo>
                <a:cubicBezTo>
                  <a:pt x="18" y="60"/>
                  <a:pt x="18" y="60"/>
                  <a:pt x="18" y="59"/>
                </a:cubicBezTo>
                <a:cubicBezTo>
                  <a:pt x="22" y="53"/>
                  <a:pt x="22" y="53"/>
                  <a:pt x="22" y="53"/>
                </a:cubicBezTo>
                <a:cubicBezTo>
                  <a:pt x="22" y="53"/>
                  <a:pt x="22" y="52"/>
                  <a:pt x="21" y="51"/>
                </a:cubicBezTo>
                <a:close/>
                <a:moveTo>
                  <a:pt x="53" y="21"/>
                </a:moveTo>
                <a:cubicBezTo>
                  <a:pt x="53" y="21"/>
                  <a:pt x="54" y="21"/>
                  <a:pt x="54" y="21"/>
                </a:cubicBezTo>
                <a:cubicBezTo>
                  <a:pt x="59" y="18"/>
                  <a:pt x="59" y="18"/>
                  <a:pt x="59" y="18"/>
                </a:cubicBezTo>
                <a:cubicBezTo>
                  <a:pt x="60" y="18"/>
                  <a:pt x="60" y="17"/>
                  <a:pt x="60" y="16"/>
                </a:cubicBezTo>
                <a:cubicBezTo>
                  <a:pt x="60" y="15"/>
                  <a:pt x="59" y="15"/>
                  <a:pt x="58" y="15"/>
                </a:cubicBezTo>
                <a:cubicBezTo>
                  <a:pt x="52" y="19"/>
                  <a:pt x="52" y="19"/>
                  <a:pt x="52" y="19"/>
                </a:cubicBezTo>
                <a:cubicBezTo>
                  <a:pt x="52" y="19"/>
                  <a:pt x="51" y="20"/>
                  <a:pt x="52" y="21"/>
                </a:cubicBezTo>
                <a:cubicBezTo>
                  <a:pt x="52" y="21"/>
                  <a:pt x="53" y="21"/>
                  <a:pt x="53" y="21"/>
                </a:cubicBezTo>
                <a:close/>
                <a:moveTo>
                  <a:pt x="11" y="43"/>
                </a:moveTo>
                <a:cubicBezTo>
                  <a:pt x="5" y="46"/>
                  <a:pt x="5" y="46"/>
                  <a:pt x="5" y="46"/>
                </a:cubicBezTo>
                <a:cubicBezTo>
                  <a:pt x="4" y="46"/>
                  <a:pt x="4" y="47"/>
                  <a:pt x="5" y="48"/>
                </a:cubicBezTo>
                <a:cubicBezTo>
                  <a:pt x="5" y="48"/>
                  <a:pt x="5" y="49"/>
                  <a:pt x="6" y="49"/>
                </a:cubicBezTo>
                <a:cubicBezTo>
                  <a:pt x="6" y="49"/>
                  <a:pt x="6" y="49"/>
                  <a:pt x="7" y="48"/>
                </a:cubicBezTo>
                <a:cubicBezTo>
                  <a:pt x="12" y="45"/>
                  <a:pt x="12" y="45"/>
                  <a:pt x="12" y="45"/>
                </a:cubicBezTo>
                <a:cubicBezTo>
                  <a:pt x="13" y="45"/>
                  <a:pt x="13" y="44"/>
                  <a:pt x="13" y="43"/>
                </a:cubicBezTo>
                <a:cubicBezTo>
                  <a:pt x="12" y="42"/>
                  <a:pt x="11" y="42"/>
                  <a:pt x="11" y="43"/>
                </a:cubicBezTo>
                <a:close/>
                <a:moveTo>
                  <a:pt x="63" y="30"/>
                </a:moveTo>
                <a:cubicBezTo>
                  <a:pt x="56" y="30"/>
                  <a:pt x="56" y="30"/>
                  <a:pt x="56" y="30"/>
                </a:cubicBezTo>
                <a:cubicBezTo>
                  <a:pt x="56" y="30"/>
                  <a:pt x="55" y="31"/>
                  <a:pt x="55" y="32"/>
                </a:cubicBezTo>
                <a:cubicBezTo>
                  <a:pt x="55" y="33"/>
                  <a:pt x="56" y="33"/>
                  <a:pt x="56" y="33"/>
                </a:cubicBezTo>
                <a:cubicBezTo>
                  <a:pt x="63" y="33"/>
                  <a:pt x="63" y="33"/>
                  <a:pt x="63" y="33"/>
                </a:cubicBezTo>
                <a:cubicBezTo>
                  <a:pt x="64" y="33"/>
                  <a:pt x="64" y="33"/>
                  <a:pt x="64" y="32"/>
                </a:cubicBezTo>
                <a:cubicBezTo>
                  <a:pt x="64" y="31"/>
                  <a:pt x="64" y="30"/>
                  <a:pt x="63" y="30"/>
                </a:cubicBezTo>
                <a:close/>
                <a:moveTo>
                  <a:pt x="10" y="32"/>
                </a:moveTo>
                <a:cubicBezTo>
                  <a:pt x="10" y="31"/>
                  <a:pt x="9" y="30"/>
                  <a:pt x="8" y="30"/>
                </a:cubicBezTo>
                <a:cubicBezTo>
                  <a:pt x="2" y="30"/>
                  <a:pt x="2" y="30"/>
                  <a:pt x="2" y="30"/>
                </a:cubicBezTo>
                <a:cubicBezTo>
                  <a:pt x="1" y="30"/>
                  <a:pt x="0" y="31"/>
                  <a:pt x="0" y="32"/>
                </a:cubicBezTo>
                <a:cubicBezTo>
                  <a:pt x="0" y="33"/>
                  <a:pt x="1" y="33"/>
                  <a:pt x="2" y="33"/>
                </a:cubicBezTo>
                <a:cubicBezTo>
                  <a:pt x="8" y="33"/>
                  <a:pt x="8" y="33"/>
                  <a:pt x="8" y="33"/>
                </a:cubicBezTo>
                <a:cubicBezTo>
                  <a:pt x="9" y="33"/>
                  <a:pt x="10" y="33"/>
                  <a:pt x="10" y="32"/>
                </a:cubicBezTo>
                <a:close/>
                <a:moveTo>
                  <a:pt x="59" y="46"/>
                </a:moveTo>
                <a:cubicBezTo>
                  <a:pt x="54" y="43"/>
                  <a:pt x="54" y="43"/>
                  <a:pt x="54" y="43"/>
                </a:cubicBezTo>
                <a:cubicBezTo>
                  <a:pt x="53" y="42"/>
                  <a:pt x="52" y="42"/>
                  <a:pt x="52" y="43"/>
                </a:cubicBezTo>
                <a:cubicBezTo>
                  <a:pt x="51" y="44"/>
                  <a:pt x="52" y="45"/>
                  <a:pt x="52" y="45"/>
                </a:cubicBezTo>
                <a:cubicBezTo>
                  <a:pt x="58" y="48"/>
                  <a:pt x="58" y="48"/>
                  <a:pt x="58" y="48"/>
                </a:cubicBezTo>
                <a:cubicBezTo>
                  <a:pt x="58" y="49"/>
                  <a:pt x="58" y="49"/>
                  <a:pt x="59" y="49"/>
                </a:cubicBezTo>
                <a:cubicBezTo>
                  <a:pt x="59" y="49"/>
                  <a:pt x="60" y="48"/>
                  <a:pt x="60" y="48"/>
                </a:cubicBezTo>
                <a:cubicBezTo>
                  <a:pt x="60" y="47"/>
                  <a:pt x="60" y="46"/>
                  <a:pt x="59" y="46"/>
                </a:cubicBezTo>
                <a:close/>
                <a:moveTo>
                  <a:pt x="12" y="19"/>
                </a:moveTo>
                <a:cubicBezTo>
                  <a:pt x="7" y="15"/>
                  <a:pt x="7" y="15"/>
                  <a:pt x="7" y="15"/>
                </a:cubicBezTo>
                <a:cubicBezTo>
                  <a:pt x="6" y="15"/>
                  <a:pt x="5" y="15"/>
                  <a:pt x="5" y="16"/>
                </a:cubicBezTo>
                <a:cubicBezTo>
                  <a:pt x="4" y="17"/>
                  <a:pt x="4" y="18"/>
                  <a:pt x="5" y="18"/>
                </a:cubicBezTo>
                <a:cubicBezTo>
                  <a:pt x="11" y="21"/>
                  <a:pt x="11" y="21"/>
                  <a:pt x="11" y="21"/>
                </a:cubicBezTo>
                <a:cubicBezTo>
                  <a:pt x="11" y="21"/>
                  <a:pt x="11" y="21"/>
                  <a:pt x="11" y="21"/>
                </a:cubicBezTo>
                <a:cubicBezTo>
                  <a:pt x="12" y="21"/>
                  <a:pt x="12" y="21"/>
                  <a:pt x="13" y="21"/>
                </a:cubicBezTo>
                <a:cubicBezTo>
                  <a:pt x="13" y="20"/>
                  <a:pt x="13" y="19"/>
                  <a:pt x="12" y="19"/>
                </a:cubicBezTo>
                <a:close/>
                <a:moveTo>
                  <a:pt x="46" y="52"/>
                </a:moveTo>
                <a:cubicBezTo>
                  <a:pt x="45" y="51"/>
                  <a:pt x="44" y="51"/>
                  <a:pt x="44" y="51"/>
                </a:cubicBezTo>
                <a:cubicBezTo>
                  <a:pt x="43" y="52"/>
                  <a:pt x="43" y="53"/>
                  <a:pt x="43" y="53"/>
                </a:cubicBezTo>
                <a:cubicBezTo>
                  <a:pt x="46" y="59"/>
                  <a:pt x="46" y="59"/>
                  <a:pt x="46" y="59"/>
                </a:cubicBezTo>
                <a:cubicBezTo>
                  <a:pt x="47" y="60"/>
                  <a:pt x="47" y="60"/>
                  <a:pt x="48" y="60"/>
                </a:cubicBezTo>
                <a:cubicBezTo>
                  <a:pt x="48" y="60"/>
                  <a:pt x="48" y="60"/>
                  <a:pt x="48" y="60"/>
                </a:cubicBezTo>
                <a:cubicBezTo>
                  <a:pt x="49" y="59"/>
                  <a:pt x="49" y="58"/>
                  <a:pt x="49" y="58"/>
                </a:cubicBezTo>
                <a:lnTo>
                  <a:pt x="46" y="52"/>
                </a:lnTo>
                <a:close/>
                <a:moveTo>
                  <a:pt x="19" y="12"/>
                </a:moveTo>
                <a:cubicBezTo>
                  <a:pt x="19" y="12"/>
                  <a:pt x="20" y="13"/>
                  <a:pt x="20" y="13"/>
                </a:cubicBezTo>
                <a:cubicBezTo>
                  <a:pt x="21" y="13"/>
                  <a:pt x="21" y="12"/>
                  <a:pt x="21" y="12"/>
                </a:cubicBezTo>
                <a:cubicBezTo>
                  <a:pt x="22" y="12"/>
                  <a:pt x="22" y="11"/>
                  <a:pt x="22" y="10"/>
                </a:cubicBezTo>
                <a:cubicBezTo>
                  <a:pt x="18" y="5"/>
                  <a:pt x="18" y="5"/>
                  <a:pt x="18" y="5"/>
                </a:cubicBezTo>
                <a:cubicBezTo>
                  <a:pt x="18" y="4"/>
                  <a:pt x="17" y="4"/>
                  <a:pt x="16" y="4"/>
                </a:cubicBezTo>
                <a:cubicBezTo>
                  <a:pt x="16" y="5"/>
                  <a:pt x="15" y="5"/>
                  <a:pt x="16" y="6"/>
                </a:cubicBezTo>
                <a:lnTo>
                  <a:pt x="19" y="12"/>
                </a:lnTo>
                <a:close/>
                <a:moveTo>
                  <a:pt x="32" y="9"/>
                </a:moveTo>
                <a:cubicBezTo>
                  <a:pt x="33" y="9"/>
                  <a:pt x="34" y="9"/>
                  <a:pt x="34" y="8"/>
                </a:cubicBezTo>
                <a:cubicBezTo>
                  <a:pt x="34" y="1"/>
                  <a:pt x="34" y="1"/>
                  <a:pt x="34" y="1"/>
                </a:cubicBezTo>
                <a:cubicBezTo>
                  <a:pt x="34" y="1"/>
                  <a:pt x="33" y="0"/>
                  <a:pt x="32" y="0"/>
                </a:cubicBezTo>
                <a:cubicBezTo>
                  <a:pt x="31" y="0"/>
                  <a:pt x="31" y="1"/>
                  <a:pt x="31" y="1"/>
                </a:cubicBezTo>
                <a:cubicBezTo>
                  <a:pt x="31" y="8"/>
                  <a:pt x="31" y="8"/>
                  <a:pt x="31" y="8"/>
                </a:cubicBezTo>
                <a:cubicBezTo>
                  <a:pt x="31" y="9"/>
                  <a:pt x="31" y="9"/>
                  <a:pt x="32" y="9"/>
                </a:cubicBezTo>
                <a:close/>
              </a:path>
            </a:pathLst>
          </a:custGeom>
          <a:solidFill>
            <a:schemeClr val="bg2"/>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3F3F3F"/>
              </a:solidFill>
              <a:effectLst/>
              <a:uLnTx/>
              <a:uFillTx/>
              <a:latin typeface="Hind"/>
              <a:ea typeface="+mn-ea"/>
              <a:cs typeface="+mn-cs"/>
            </a:endParaRPr>
          </a:p>
        </p:txBody>
      </p:sp>
      <p:sp>
        <p:nvSpPr>
          <p:cNvPr id="17" name="TextBox 16"/>
          <p:cNvSpPr txBox="1"/>
          <p:nvPr/>
        </p:nvSpPr>
        <p:spPr>
          <a:xfrm>
            <a:off x="5509856" y="2437321"/>
            <a:ext cx="2331720" cy="30670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en-ID" sz="1400" b="1" i="0" u="none" strike="noStrike" kern="1200" cap="none" spc="0" normalizeH="0" baseline="0" noProof="0" dirty="0">
                <a:ln>
                  <a:noFill/>
                </a:ln>
                <a:solidFill>
                  <a:srgbClr val="FFFFFF"/>
                </a:solidFill>
                <a:effectLst/>
                <a:uLnTx/>
                <a:uFillTx/>
                <a:latin typeface="Hind"/>
                <a:ea typeface="+mn-ea"/>
                <a:cs typeface="+mn-cs"/>
              </a:rPr>
              <a:t>Smart medicine drawer</a:t>
            </a:r>
            <a:endParaRPr kumimoji="0" lang="en-US" altLang="en-ID" sz="1400" b="1" i="0" u="none" strike="noStrike" kern="1200" cap="none" spc="0" normalizeH="0" baseline="0" noProof="0" dirty="0">
              <a:ln>
                <a:noFill/>
              </a:ln>
              <a:solidFill>
                <a:srgbClr val="FFFFFF"/>
              </a:solidFill>
              <a:effectLst/>
              <a:uLnTx/>
              <a:uFillTx/>
              <a:latin typeface="Hind"/>
              <a:ea typeface="+mn-ea"/>
              <a:cs typeface="+mn-cs"/>
            </a:endParaRPr>
          </a:p>
        </p:txBody>
      </p:sp>
      <p:sp>
        <p:nvSpPr>
          <p:cNvPr id="20" name="TextBox 19"/>
          <p:cNvSpPr txBox="1"/>
          <p:nvPr/>
        </p:nvSpPr>
        <p:spPr>
          <a:xfrm>
            <a:off x="9197293" y="4085654"/>
            <a:ext cx="2331720" cy="30670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ID" sz="1400" b="1" noProof="0" dirty="0">
                <a:ln>
                  <a:noFill/>
                </a:ln>
                <a:solidFill>
                  <a:srgbClr val="FFFFFF"/>
                </a:solidFill>
                <a:effectLst/>
                <a:uLnTx/>
                <a:uFillTx/>
                <a:latin typeface="Hind"/>
                <a:sym typeface="+mn-ea"/>
              </a:rPr>
              <a:t>Smart medicine drawer</a:t>
            </a:r>
            <a:endParaRPr kumimoji="0" lang="en-ID" sz="1400" b="1" i="0" u="none" strike="noStrike" kern="1200" cap="none" spc="0" normalizeH="0" baseline="0" noProof="0" dirty="0">
              <a:ln>
                <a:noFill/>
              </a:ln>
              <a:solidFill>
                <a:srgbClr val="FFFFFF"/>
              </a:solidFill>
              <a:effectLst/>
              <a:uLnTx/>
              <a:uFillTx/>
              <a:latin typeface="Hind"/>
              <a:ea typeface="+mn-ea"/>
              <a:cs typeface="+mn-cs"/>
            </a:endParaRPr>
          </a:p>
        </p:txBody>
      </p:sp>
      <p:sp>
        <p:nvSpPr>
          <p:cNvPr id="21" name="TextBox 20"/>
          <p:cNvSpPr txBox="1"/>
          <p:nvPr/>
        </p:nvSpPr>
        <p:spPr>
          <a:xfrm>
            <a:off x="5510041" y="2787073"/>
            <a:ext cx="2258290" cy="57594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id-ID" sz="1050" b="0" i="0" u="none" strike="noStrike" kern="1200" cap="none" spc="0" normalizeH="0" baseline="0" noProof="0" dirty="0">
                <a:ln>
                  <a:noFill/>
                </a:ln>
                <a:solidFill>
                  <a:srgbClr val="FFFFFF"/>
                </a:solidFill>
                <a:effectLst/>
                <a:uLnTx/>
                <a:uFillTx/>
                <a:latin typeface="Hind"/>
                <a:ea typeface="+mn-ea"/>
                <a:cs typeface="+mn-cs"/>
              </a:rPr>
              <a:t>It will reduce the in person support for patients</a:t>
            </a:r>
            <a:r>
              <a:rPr kumimoji="0" lang="en-US" altLang="id-ID" sz="1050" b="0" i="0" u="none" strike="noStrike" kern="1200" cap="none" spc="0" normalizeH="0" baseline="0" noProof="0" dirty="0">
                <a:ln>
                  <a:noFill/>
                </a:ln>
                <a:solidFill>
                  <a:srgbClr val="FFFFFF"/>
                </a:solidFill>
                <a:effectLst/>
                <a:uLnTx/>
                <a:uFillTx/>
                <a:latin typeface="Hind"/>
                <a:ea typeface="+mn-ea"/>
                <a:cs typeface="+mn-cs"/>
              </a:rPr>
              <a:t>.</a:t>
            </a:r>
            <a:endParaRPr kumimoji="0" lang="en-US" altLang="id-ID" sz="1050" b="0" i="0" u="none" strike="noStrike" kern="1200" cap="none" spc="0" normalizeH="0" baseline="0" noProof="0" dirty="0">
              <a:ln>
                <a:noFill/>
              </a:ln>
              <a:solidFill>
                <a:srgbClr val="FFFFFF"/>
              </a:solidFill>
              <a:effectLst/>
              <a:uLnTx/>
              <a:uFillTx/>
              <a:latin typeface="Hind"/>
              <a:ea typeface="+mn-ea"/>
              <a:cs typeface="+mn-cs"/>
            </a:endParaRPr>
          </a:p>
        </p:txBody>
      </p:sp>
      <p:sp>
        <p:nvSpPr>
          <p:cNvPr id="24" name="TextBox 23"/>
          <p:cNvSpPr txBox="1"/>
          <p:nvPr/>
        </p:nvSpPr>
        <p:spPr>
          <a:xfrm>
            <a:off x="9197293" y="4442539"/>
            <a:ext cx="2258290" cy="81851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id-ID" sz="1050" b="0" i="0" u="none" strike="noStrike" kern="1200" cap="none" spc="0" normalizeH="0" baseline="0" noProof="0" dirty="0">
                <a:ln>
                  <a:noFill/>
                </a:ln>
                <a:solidFill>
                  <a:srgbClr val="FFFFFF"/>
                </a:solidFill>
                <a:effectLst/>
                <a:uLnTx/>
                <a:uFillTx/>
                <a:latin typeface="Hind"/>
                <a:ea typeface="+mn-ea"/>
                <a:cs typeface="+mn-cs"/>
              </a:rPr>
              <a:t> </a:t>
            </a:r>
            <a:r>
              <a:rPr kumimoji="0" lang="en-US" altLang="id-ID" sz="1050" b="0" i="0" u="none" strike="noStrike" kern="1200" cap="none" spc="0" normalizeH="0" baseline="0" noProof="0" dirty="0">
                <a:ln>
                  <a:noFill/>
                </a:ln>
                <a:solidFill>
                  <a:srgbClr val="FFFFFF"/>
                </a:solidFill>
                <a:effectLst/>
                <a:uLnTx/>
                <a:uFillTx/>
                <a:latin typeface="Hind"/>
                <a:ea typeface="+mn-ea"/>
                <a:cs typeface="+mn-cs"/>
              </a:rPr>
              <a:t>It </a:t>
            </a:r>
            <a:r>
              <a:rPr kumimoji="0" lang="id-ID" sz="1050" b="0" i="0" u="none" strike="noStrike" kern="1200" cap="none" spc="0" normalizeH="0" baseline="0" noProof="0" dirty="0">
                <a:ln>
                  <a:noFill/>
                </a:ln>
                <a:solidFill>
                  <a:srgbClr val="FFFFFF"/>
                </a:solidFill>
                <a:effectLst/>
                <a:uLnTx/>
                <a:uFillTx/>
                <a:latin typeface="Hind"/>
                <a:ea typeface="+mn-ea"/>
                <a:cs typeface="+mn-cs"/>
              </a:rPr>
              <a:t>will help maintaining medication with proper timings</a:t>
            </a:r>
            <a:endParaRPr kumimoji="0" lang="id-ID" sz="1050" b="0" i="0" u="none" strike="noStrike" kern="1200" cap="none" spc="0" normalizeH="0" baseline="0" noProof="0" dirty="0">
              <a:ln>
                <a:noFill/>
              </a:ln>
              <a:solidFill>
                <a:srgbClr val="FFFFFF"/>
              </a:solidFill>
              <a:effectLst/>
              <a:uLnTx/>
              <a:uFillTx/>
              <a:latin typeface="Hind"/>
              <a:ea typeface="+mn-ea"/>
              <a:cs typeface="+mn-cs"/>
            </a:endParaRPr>
          </a:p>
        </p:txBody>
      </p:sp>
      <p:sp>
        <p:nvSpPr>
          <p:cNvPr id="2" name="Rectangle 6"/>
          <p:cNvSpPr/>
          <p:nvPr/>
        </p:nvSpPr>
        <p:spPr>
          <a:xfrm>
            <a:off x="8307070" y="2200910"/>
            <a:ext cx="3635375" cy="1747520"/>
          </a:xfrm>
          <a:prstGeom prst="rect">
            <a:avLst/>
          </a:prstGeom>
          <a:extLst>
            <a:ext uri="{909E8E84-426E-40DD-AFC4-6F175D3DCCD1}">
              <a14:hiddenFill xmlns:a14="http://schemas.microsoft.com/office/drawing/2010/main">
                <a:solidFill>
                  <a:srgbClr val="92D050"/>
                </a:solidFill>
              </a14:hiddenFill>
            </a:ext>
          </a:extLst>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D" sz="1800" b="0" i="0" u="none" strike="noStrike" kern="1200" cap="none" spc="0" normalizeH="0" baseline="0" noProof="0">
              <a:ln>
                <a:noFill/>
              </a:ln>
              <a:solidFill>
                <a:prstClr val="white"/>
              </a:solidFill>
              <a:effectLst/>
              <a:uLnTx/>
              <a:uFillTx/>
              <a:latin typeface="Hind"/>
              <a:ea typeface="+mn-ea"/>
              <a:cs typeface="+mn-cs"/>
            </a:endParaRPr>
          </a:p>
        </p:txBody>
      </p:sp>
      <p:sp>
        <p:nvSpPr>
          <p:cNvPr id="3" name="Rectangle 11"/>
          <p:cNvSpPr/>
          <p:nvPr/>
        </p:nvSpPr>
        <p:spPr>
          <a:xfrm>
            <a:off x="4652010" y="3948430"/>
            <a:ext cx="3655695" cy="1805940"/>
          </a:xfrm>
          <a:prstGeom prst="rect">
            <a:avLst/>
          </a:prstGeom>
          <a:extLst>
            <a:ext uri="{909E8E84-426E-40DD-AFC4-6F175D3DCCD1}">
              <a14:hiddenFill xmlns:a14="http://schemas.microsoft.com/office/drawing/2010/main">
                <a:solidFill>
                  <a:srgbClr val="92D050"/>
                </a:solidFill>
              </a14:hiddenFill>
            </a:ext>
          </a:extLst>
        </p:spPr>
        <p:style>
          <a:lnRef idx="2">
            <a:schemeClr val="accent5"/>
          </a:lnRef>
          <a:fillRef idx="1">
            <a:schemeClr val="lt1"/>
          </a:fillRef>
          <a:effectRef idx="0">
            <a:schemeClr val="accent5"/>
          </a:effectRef>
          <a:fontRef idx="minor">
            <a:schemeClr val="dk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ID" b="1" noProof="0" dirty="0">
                <a:ln>
                  <a:noFill/>
                </a:ln>
                <a:solidFill>
                  <a:srgbClr val="FFFFFF"/>
                </a:solidFill>
                <a:effectLst/>
                <a:uLnTx/>
                <a:uFillTx/>
                <a:latin typeface="Hind"/>
                <a:sym typeface="+mn-ea"/>
              </a:rPr>
              <a:t>Smart medicine drawer</a:t>
            </a:r>
            <a:endParaRPr kumimoji="0" lang="en-ID" sz="1800" b="0" i="0" u="none" strike="noStrike" kern="1200" cap="none" spc="0" normalizeH="0" baseline="0" noProof="0">
              <a:ln>
                <a:noFill/>
              </a:ln>
              <a:solidFill>
                <a:prstClr val="white"/>
              </a:solidFill>
              <a:effectLst/>
              <a:uLnTx/>
              <a:uFillTx/>
              <a:latin typeface="Hind"/>
              <a:ea typeface="+mn-ea"/>
              <a:cs typeface="+mn-cs"/>
            </a:endParaRPr>
          </a:p>
        </p:txBody>
      </p:sp>
      <p:sp>
        <p:nvSpPr>
          <p:cNvPr id="4" name="Freeform 158"/>
          <p:cNvSpPr>
            <a:spLocks noEditPoints="1"/>
          </p:cNvSpPr>
          <p:nvPr/>
        </p:nvSpPr>
        <p:spPr bwMode="auto">
          <a:xfrm>
            <a:off x="8593360" y="2680307"/>
            <a:ext cx="475737" cy="521043"/>
          </a:xfrm>
          <a:custGeom>
            <a:avLst/>
            <a:gdLst>
              <a:gd name="T0" fmla="*/ 67 w 71"/>
              <a:gd name="T1" fmla="*/ 17 h 75"/>
              <a:gd name="T2" fmla="*/ 56 w 71"/>
              <a:gd name="T3" fmla="*/ 0 h 75"/>
              <a:gd name="T4" fmla="*/ 28 w 71"/>
              <a:gd name="T5" fmla="*/ 7 h 75"/>
              <a:gd name="T6" fmla="*/ 9 w 71"/>
              <a:gd name="T7" fmla="*/ 1 h 75"/>
              <a:gd name="T8" fmla="*/ 0 w 71"/>
              <a:gd name="T9" fmla="*/ 65 h 75"/>
              <a:gd name="T10" fmla="*/ 67 w 71"/>
              <a:gd name="T11" fmla="*/ 65 h 75"/>
              <a:gd name="T12" fmla="*/ 71 w 71"/>
              <a:gd name="T13" fmla="*/ 57 h 75"/>
              <a:gd name="T14" fmla="*/ 4 w 71"/>
              <a:gd name="T15" fmla="*/ 20 h 75"/>
              <a:gd name="T16" fmla="*/ 15 w 71"/>
              <a:gd name="T17" fmla="*/ 19 h 75"/>
              <a:gd name="T18" fmla="*/ 53 w 71"/>
              <a:gd name="T19" fmla="*/ 19 h 75"/>
              <a:gd name="T20" fmla="*/ 4 w 71"/>
              <a:gd name="T21" fmla="*/ 20 h 75"/>
              <a:gd name="T22" fmla="*/ 61 w 71"/>
              <a:gd name="T23" fmla="*/ 16 h 75"/>
              <a:gd name="T24" fmla="*/ 3 w 71"/>
              <a:gd name="T25" fmla="*/ 17 h 75"/>
              <a:gd name="T26" fmla="*/ 7 w 71"/>
              <a:gd name="T27" fmla="*/ 17 h 75"/>
              <a:gd name="T28" fmla="*/ 64 w 71"/>
              <a:gd name="T29" fmla="*/ 27 h 75"/>
              <a:gd name="T30" fmla="*/ 6 w 71"/>
              <a:gd name="T31" fmla="*/ 22 h 75"/>
              <a:gd name="T32" fmla="*/ 60 w 71"/>
              <a:gd name="T33" fmla="*/ 14 h 75"/>
              <a:gd name="T34" fmla="*/ 55 w 71"/>
              <a:gd name="T35" fmla="*/ 2 h 75"/>
              <a:gd name="T36" fmla="*/ 36 w 71"/>
              <a:gd name="T37" fmla="*/ 10 h 75"/>
              <a:gd name="T38" fmla="*/ 55 w 71"/>
              <a:gd name="T39" fmla="*/ 2 h 75"/>
              <a:gd name="T40" fmla="*/ 47 w 71"/>
              <a:gd name="T41" fmla="*/ 17 h 75"/>
              <a:gd name="T42" fmla="*/ 34 w 71"/>
              <a:gd name="T43" fmla="*/ 17 h 75"/>
              <a:gd name="T44" fmla="*/ 8 w 71"/>
              <a:gd name="T45" fmla="*/ 10 h 75"/>
              <a:gd name="T46" fmla="*/ 8 w 71"/>
              <a:gd name="T47" fmla="*/ 10 h 75"/>
              <a:gd name="T48" fmla="*/ 10 w 71"/>
              <a:gd name="T49" fmla="*/ 72 h 75"/>
              <a:gd name="T50" fmla="*/ 4 w 71"/>
              <a:gd name="T51" fmla="*/ 25 h 75"/>
              <a:gd name="T52" fmla="*/ 6 w 71"/>
              <a:gd name="T53" fmla="*/ 26 h 75"/>
              <a:gd name="T54" fmla="*/ 10 w 71"/>
              <a:gd name="T55" fmla="*/ 27 h 75"/>
              <a:gd name="T56" fmla="*/ 64 w 71"/>
              <a:gd name="T57" fmla="*/ 36 h 75"/>
              <a:gd name="T58" fmla="*/ 39 w 71"/>
              <a:gd name="T59" fmla="*/ 57 h 75"/>
              <a:gd name="T60" fmla="*/ 64 w 71"/>
              <a:gd name="T61" fmla="*/ 65 h 75"/>
              <a:gd name="T62" fmla="*/ 67 w 71"/>
              <a:gd name="T63" fmla="*/ 57 h 75"/>
              <a:gd name="T64" fmla="*/ 42 w 71"/>
              <a:gd name="T65" fmla="*/ 57 h 75"/>
              <a:gd name="T66" fmla="*/ 64 w 71"/>
              <a:gd name="T67" fmla="*/ 39 h 75"/>
              <a:gd name="T68" fmla="*/ 68 w 71"/>
              <a:gd name="T69" fmla="*/ 38 h 75"/>
              <a:gd name="T70" fmla="*/ 67 w 71"/>
              <a:gd name="T71" fmla="*/ 36 h 75"/>
              <a:gd name="T72" fmla="*/ 68 w 71"/>
              <a:gd name="T73" fmla="*/ 35 h 75"/>
              <a:gd name="T74" fmla="*/ 46 w 71"/>
              <a:gd name="T75" fmla="*/ 48 h 75"/>
              <a:gd name="T76" fmla="*/ 53 w 71"/>
              <a:gd name="T77" fmla="*/ 41 h 75"/>
              <a:gd name="T78" fmla="*/ 53 w 71"/>
              <a:gd name="T79" fmla="*/ 44 h 75"/>
              <a:gd name="T80" fmla="*/ 18 w 71"/>
              <a:gd name="T81" fmla="*/ 66 h 75"/>
              <a:gd name="T82" fmla="*/ 7 w 71"/>
              <a:gd name="T83" fmla="*/ 62 h 75"/>
              <a:gd name="T84" fmla="*/ 9 w 71"/>
              <a:gd name="T85" fmla="*/ 45 h 75"/>
              <a:gd name="T86" fmla="*/ 17 w 71"/>
              <a:gd name="T87" fmla="*/ 65 h 75"/>
              <a:gd name="T88" fmla="*/ 24 w 71"/>
              <a:gd name="T89" fmla="*/ 67 h 75"/>
              <a:gd name="T90" fmla="*/ 22 w 71"/>
              <a:gd name="T91" fmla="*/ 6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1" h="75">
                <a:moveTo>
                  <a:pt x="68" y="31"/>
                </a:moveTo>
                <a:cubicBezTo>
                  <a:pt x="67" y="31"/>
                  <a:pt x="67" y="31"/>
                  <a:pt x="67" y="32"/>
                </a:cubicBezTo>
                <a:cubicBezTo>
                  <a:pt x="67" y="17"/>
                  <a:pt x="67" y="17"/>
                  <a:pt x="67" y="17"/>
                </a:cubicBezTo>
                <a:cubicBezTo>
                  <a:pt x="67" y="12"/>
                  <a:pt x="63" y="7"/>
                  <a:pt x="58" y="7"/>
                </a:cubicBezTo>
                <a:cubicBezTo>
                  <a:pt x="56" y="1"/>
                  <a:pt x="56" y="1"/>
                  <a:pt x="56" y="1"/>
                </a:cubicBezTo>
                <a:cubicBezTo>
                  <a:pt x="56" y="0"/>
                  <a:pt x="56" y="0"/>
                  <a:pt x="56" y="0"/>
                </a:cubicBezTo>
                <a:cubicBezTo>
                  <a:pt x="55" y="0"/>
                  <a:pt x="55" y="0"/>
                  <a:pt x="55" y="0"/>
                </a:cubicBezTo>
                <a:cubicBezTo>
                  <a:pt x="38" y="7"/>
                  <a:pt x="38" y="7"/>
                  <a:pt x="38" y="7"/>
                </a:cubicBezTo>
                <a:cubicBezTo>
                  <a:pt x="28" y="7"/>
                  <a:pt x="28" y="7"/>
                  <a:pt x="28" y="7"/>
                </a:cubicBezTo>
                <a:cubicBezTo>
                  <a:pt x="10" y="0"/>
                  <a:pt x="10" y="0"/>
                  <a:pt x="10" y="0"/>
                </a:cubicBezTo>
                <a:cubicBezTo>
                  <a:pt x="10" y="0"/>
                  <a:pt x="9" y="0"/>
                  <a:pt x="9" y="0"/>
                </a:cubicBezTo>
                <a:cubicBezTo>
                  <a:pt x="9" y="0"/>
                  <a:pt x="9" y="0"/>
                  <a:pt x="9" y="1"/>
                </a:cubicBezTo>
                <a:cubicBezTo>
                  <a:pt x="8" y="7"/>
                  <a:pt x="8" y="7"/>
                  <a:pt x="8" y="7"/>
                </a:cubicBezTo>
                <a:cubicBezTo>
                  <a:pt x="4" y="8"/>
                  <a:pt x="0" y="12"/>
                  <a:pt x="0" y="17"/>
                </a:cubicBezTo>
                <a:cubicBezTo>
                  <a:pt x="0" y="65"/>
                  <a:pt x="0" y="65"/>
                  <a:pt x="0" y="65"/>
                </a:cubicBezTo>
                <a:cubicBezTo>
                  <a:pt x="0" y="71"/>
                  <a:pt x="5" y="75"/>
                  <a:pt x="10" y="75"/>
                </a:cubicBezTo>
                <a:cubicBezTo>
                  <a:pt x="57" y="75"/>
                  <a:pt x="57" y="75"/>
                  <a:pt x="57" y="75"/>
                </a:cubicBezTo>
                <a:cubicBezTo>
                  <a:pt x="63" y="75"/>
                  <a:pt x="67" y="71"/>
                  <a:pt x="67" y="65"/>
                </a:cubicBezTo>
                <a:cubicBezTo>
                  <a:pt x="67" y="60"/>
                  <a:pt x="67" y="60"/>
                  <a:pt x="67" y="60"/>
                </a:cubicBezTo>
                <a:cubicBezTo>
                  <a:pt x="68" y="60"/>
                  <a:pt x="68" y="60"/>
                  <a:pt x="68" y="60"/>
                </a:cubicBezTo>
                <a:cubicBezTo>
                  <a:pt x="70" y="60"/>
                  <a:pt x="71" y="59"/>
                  <a:pt x="71" y="57"/>
                </a:cubicBezTo>
                <a:cubicBezTo>
                  <a:pt x="71" y="35"/>
                  <a:pt x="71" y="35"/>
                  <a:pt x="71" y="35"/>
                </a:cubicBezTo>
                <a:cubicBezTo>
                  <a:pt x="71" y="33"/>
                  <a:pt x="70" y="31"/>
                  <a:pt x="68" y="31"/>
                </a:cubicBezTo>
                <a:close/>
                <a:moveTo>
                  <a:pt x="4" y="20"/>
                </a:moveTo>
                <a:cubicBezTo>
                  <a:pt x="4" y="19"/>
                  <a:pt x="4" y="19"/>
                  <a:pt x="4" y="19"/>
                </a:cubicBezTo>
                <a:cubicBezTo>
                  <a:pt x="15" y="19"/>
                  <a:pt x="15" y="19"/>
                  <a:pt x="15" y="19"/>
                </a:cubicBezTo>
                <a:cubicBezTo>
                  <a:pt x="15" y="19"/>
                  <a:pt x="15" y="19"/>
                  <a:pt x="15" y="19"/>
                </a:cubicBezTo>
                <a:cubicBezTo>
                  <a:pt x="53" y="19"/>
                  <a:pt x="53" y="19"/>
                  <a:pt x="53" y="19"/>
                </a:cubicBezTo>
                <a:cubicBezTo>
                  <a:pt x="53" y="19"/>
                  <a:pt x="53" y="19"/>
                  <a:pt x="53" y="19"/>
                </a:cubicBezTo>
                <a:cubicBezTo>
                  <a:pt x="53" y="19"/>
                  <a:pt x="53" y="19"/>
                  <a:pt x="53" y="19"/>
                </a:cubicBezTo>
                <a:cubicBezTo>
                  <a:pt x="64" y="19"/>
                  <a:pt x="64" y="19"/>
                  <a:pt x="64" y="19"/>
                </a:cubicBezTo>
                <a:cubicBezTo>
                  <a:pt x="64" y="20"/>
                  <a:pt x="64" y="20"/>
                  <a:pt x="64" y="20"/>
                </a:cubicBezTo>
                <a:lnTo>
                  <a:pt x="4" y="20"/>
                </a:lnTo>
                <a:close/>
                <a:moveTo>
                  <a:pt x="64" y="17"/>
                </a:moveTo>
                <a:cubicBezTo>
                  <a:pt x="61" y="17"/>
                  <a:pt x="61" y="17"/>
                  <a:pt x="61" y="17"/>
                </a:cubicBezTo>
                <a:cubicBezTo>
                  <a:pt x="61" y="16"/>
                  <a:pt x="61" y="16"/>
                  <a:pt x="61" y="16"/>
                </a:cubicBezTo>
                <a:cubicBezTo>
                  <a:pt x="64" y="16"/>
                  <a:pt x="64" y="16"/>
                  <a:pt x="64" y="16"/>
                </a:cubicBezTo>
                <a:cubicBezTo>
                  <a:pt x="64" y="16"/>
                  <a:pt x="64" y="16"/>
                  <a:pt x="64" y="17"/>
                </a:cubicBezTo>
                <a:close/>
                <a:moveTo>
                  <a:pt x="3" y="17"/>
                </a:moveTo>
                <a:cubicBezTo>
                  <a:pt x="3" y="16"/>
                  <a:pt x="3" y="16"/>
                  <a:pt x="3" y="16"/>
                </a:cubicBezTo>
                <a:cubicBezTo>
                  <a:pt x="7" y="16"/>
                  <a:pt x="7" y="16"/>
                  <a:pt x="7" y="16"/>
                </a:cubicBezTo>
                <a:cubicBezTo>
                  <a:pt x="7" y="17"/>
                  <a:pt x="7" y="17"/>
                  <a:pt x="7" y="17"/>
                </a:cubicBezTo>
                <a:lnTo>
                  <a:pt x="3" y="17"/>
                </a:lnTo>
                <a:close/>
                <a:moveTo>
                  <a:pt x="64" y="22"/>
                </a:moveTo>
                <a:cubicBezTo>
                  <a:pt x="64" y="27"/>
                  <a:pt x="64" y="27"/>
                  <a:pt x="64" y="27"/>
                </a:cubicBezTo>
                <a:cubicBezTo>
                  <a:pt x="62" y="25"/>
                  <a:pt x="60" y="24"/>
                  <a:pt x="57" y="24"/>
                </a:cubicBezTo>
                <a:cubicBezTo>
                  <a:pt x="10" y="24"/>
                  <a:pt x="10" y="24"/>
                  <a:pt x="10" y="24"/>
                </a:cubicBezTo>
                <a:cubicBezTo>
                  <a:pt x="8" y="24"/>
                  <a:pt x="7" y="23"/>
                  <a:pt x="6" y="22"/>
                </a:cubicBezTo>
                <a:lnTo>
                  <a:pt x="64" y="22"/>
                </a:lnTo>
                <a:close/>
                <a:moveTo>
                  <a:pt x="63" y="14"/>
                </a:moveTo>
                <a:cubicBezTo>
                  <a:pt x="60" y="14"/>
                  <a:pt x="60" y="14"/>
                  <a:pt x="60" y="14"/>
                </a:cubicBezTo>
                <a:cubicBezTo>
                  <a:pt x="59" y="10"/>
                  <a:pt x="59" y="10"/>
                  <a:pt x="59" y="10"/>
                </a:cubicBezTo>
                <a:cubicBezTo>
                  <a:pt x="61" y="11"/>
                  <a:pt x="62" y="12"/>
                  <a:pt x="63" y="14"/>
                </a:cubicBezTo>
                <a:close/>
                <a:moveTo>
                  <a:pt x="55" y="2"/>
                </a:moveTo>
                <a:cubicBezTo>
                  <a:pt x="59" y="17"/>
                  <a:pt x="59" y="17"/>
                  <a:pt x="59" y="17"/>
                </a:cubicBezTo>
                <a:cubicBezTo>
                  <a:pt x="53" y="17"/>
                  <a:pt x="53" y="17"/>
                  <a:pt x="53" y="17"/>
                </a:cubicBezTo>
                <a:cubicBezTo>
                  <a:pt x="36" y="10"/>
                  <a:pt x="36" y="10"/>
                  <a:pt x="36" y="10"/>
                </a:cubicBezTo>
                <a:cubicBezTo>
                  <a:pt x="36" y="10"/>
                  <a:pt x="36" y="10"/>
                  <a:pt x="36" y="10"/>
                </a:cubicBezTo>
                <a:cubicBezTo>
                  <a:pt x="36" y="10"/>
                  <a:pt x="36" y="10"/>
                  <a:pt x="36" y="10"/>
                </a:cubicBezTo>
                <a:lnTo>
                  <a:pt x="55" y="2"/>
                </a:lnTo>
                <a:close/>
                <a:moveTo>
                  <a:pt x="11" y="2"/>
                </a:moveTo>
                <a:cubicBezTo>
                  <a:pt x="47" y="17"/>
                  <a:pt x="47" y="17"/>
                  <a:pt x="47" y="17"/>
                </a:cubicBezTo>
                <a:cubicBezTo>
                  <a:pt x="47" y="17"/>
                  <a:pt x="47" y="17"/>
                  <a:pt x="47" y="17"/>
                </a:cubicBezTo>
                <a:cubicBezTo>
                  <a:pt x="48" y="17"/>
                  <a:pt x="48" y="17"/>
                  <a:pt x="48" y="17"/>
                </a:cubicBezTo>
                <a:cubicBezTo>
                  <a:pt x="34" y="17"/>
                  <a:pt x="34" y="17"/>
                  <a:pt x="34" y="17"/>
                </a:cubicBezTo>
                <a:cubicBezTo>
                  <a:pt x="34" y="17"/>
                  <a:pt x="34" y="17"/>
                  <a:pt x="34" y="17"/>
                </a:cubicBezTo>
                <a:cubicBezTo>
                  <a:pt x="9" y="17"/>
                  <a:pt x="9" y="17"/>
                  <a:pt x="9" y="17"/>
                </a:cubicBezTo>
                <a:lnTo>
                  <a:pt x="11" y="2"/>
                </a:lnTo>
                <a:close/>
                <a:moveTo>
                  <a:pt x="8" y="10"/>
                </a:moveTo>
                <a:cubicBezTo>
                  <a:pt x="7" y="14"/>
                  <a:pt x="7" y="14"/>
                  <a:pt x="7" y="14"/>
                </a:cubicBezTo>
                <a:cubicBezTo>
                  <a:pt x="4" y="14"/>
                  <a:pt x="4" y="14"/>
                  <a:pt x="4" y="14"/>
                </a:cubicBezTo>
                <a:cubicBezTo>
                  <a:pt x="5" y="12"/>
                  <a:pt x="6" y="11"/>
                  <a:pt x="8" y="10"/>
                </a:cubicBezTo>
                <a:close/>
                <a:moveTo>
                  <a:pt x="64" y="65"/>
                </a:moveTo>
                <a:cubicBezTo>
                  <a:pt x="64" y="69"/>
                  <a:pt x="61" y="72"/>
                  <a:pt x="57" y="72"/>
                </a:cubicBezTo>
                <a:cubicBezTo>
                  <a:pt x="10" y="72"/>
                  <a:pt x="10" y="72"/>
                  <a:pt x="10" y="72"/>
                </a:cubicBezTo>
                <a:cubicBezTo>
                  <a:pt x="7" y="72"/>
                  <a:pt x="3" y="69"/>
                  <a:pt x="3" y="65"/>
                </a:cubicBezTo>
                <a:cubicBezTo>
                  <a:pt x="3" y="24"/>
                  <a:pt x="3" y="24"/>
                  <a:pt x="3" y="24"/>
                </a:cubicBezTo>
                <a:cubicBezTo>
                  <a:pt x="4" y="24"/>
                  <a:pt x="4" y="24"/>
                  <a:pt x="4" y="25"/>
                </a:cubicBezTo>
                <a:cubicBezTo>
                  <a:pt x="4" y="25"/>
                  <a:pt x="5" y="25"/>
                  <a:pt x="5" y="25"/>
                </a:cubicBezTo>
                <a:cubicBezTo>
                  <a:pt x="5" y="25"/>
                  <a:pt x="5" y="25"/>
                  <a:pt x="6" y="26"/>
                </a:cubicBezTo>
                <a:cubicBezTo>
                  <a:pt x="6" y="26"/>
                  <a:pt x="6" y="26"/>
                  <a:pt x="6" y="26"/>
                </a:cubicBezTo>
                <a:cubicBezTo>
                  <a:pt x="7" y="26"/>
                  <a:pt x="7" y="26"/>
                  <a:pt x="8" y="26"/>
                </a:cubicBezTo>
                <a:cubicBezTo>
                  <a:pt x="8" y="26"/>
                  <a:pt x="8" y="26"/>
                  <a:pt x="8" y="27"/>
                </a:cubicBezTo>
                <a:cubicBezTo>
                  <a:pt x="9" y="27"/>
                  <a:pt x="10" y="27"/>
                  <a:pt x="10" y="27"/>
                </a:cubicBezTo>
                <a:cubicBezTo>
                  <a:pt x="57" y="27"/>
                  <a:pt x="57" y="27"/>
                  <a:pt x="57" y="27"/>
                </a:cubicBezTo>
                <a:cubicBezTo>
                  <a:pt x="61" y="27"/>
                  <a:pt x="64" y="30"/>
                  <a:pt x="64" y="34"/>
                </a:cubicBezTo>
                <a:cubicBezTo>
                  <a:pt x="64" y="36"/>
                  <a:pt x="64" y="36"/>
                  <a:pt x="64" y="36"/>
                </a:cubicBezTo>
                <a:cubicBezTo>
                  <a:pt x="43" y="36"/>
                  <a:pt x="43" y="36"/>
                  <a:pt x="43" y="36"/>
                </a:cubicBezTo>
                <a:cubicBezTo>
                  <a:pt x="41" y="36"/>
                  <a:pt x="39" y="37"/>
                  <a:pt x="39" y="39"/>
                </a:cubicBezTo>
                <a:cubicBezTo>
                  <a:pt x="39" y="57"/>
                  <a:pt x="39" y="57"/>
                  <a:pt x="39" y="57"/>
                </a:cubicBezTo>
                <a:cubicBezTo>
                  <a:pt x="39" y="59"/>
                  <a:pt x="41" y="60"/>
                  <a:pt x="43" y="60"/>
                </a:cubicBezTo>
                <a:cubicBezTo>
                  <a:pt x="64" y="60"/>
                  <a:pt x="64" y="60"/>
                  <a:pt x="64" y="60"/>
                </a:cubicBezTo>
                <a:lnTo>
                  <a:pt x="64" y="65"/>
                </a:lnTo>
                <a:close/>
                <a:moveTo>
                  <a:pt x="68" y="57"/>
                </a:moveTo>
                <a:cubicBezTo>
                  <a:pt x="68" y="57"/>
                  <a:pt x="68" y="57"/>
                  <a:pt x="68" y="57"/>
                </a:cubicBezTo>
                <a:cubicBezTo>
                  <a:pt x="67" y="57"/>
                  <a:pt x="67" y="57"/>
                  <a:pt x="67" y="57"/>
                </a:cubicBezTo>
                <a:cubicBezTo>
                  <a:pt x="64" y="57"/>
                  <a:pt x="64" y="57"/>
                  <a:pt x="64" y="57"/>
                </a:cubicBezTo>
                <a:cubicBezTo>
                  <a:pt x="43" y="57"/>
                  <a:pt x="43" y="57"/>
                  <a:pt x="43" y="57"/>
                </a:cubicBezTo>
                <a:cubicBezTo>
                  <a:pt x="42" y="57"/>
                  <a:pt x="42" y="57"/>
                  <a:pt x="42" y="57"/>
                </a:cubicBezTo>
                <a:cubicBezTo>
                  <a:pt x="42" y="39"/>
                  <a:pt x="42" y="39"/>
                  <a:pt x="42" y="39"/>
                </a:cubicBezTo>
                <a:cubicBezTo>
                  <a:pt x="42" y="39"/>
                  <a:pt x="42" y="39"/>
                  <a:pt x="43" y="39"/>
                </a:cubicBezTo>
                <a:cubicBezTo>
                  <a:pt x="64" y="39"/>
                  <a:pt x="64" y="39"/>
                  <a:pt x="64" y="39"/>
                </a:cubicBezTo>
                <a:cubicBezTo>
                  <a:pt x="67" y="39"/>
                  <a:pt x="67" y="39"/>
                  <a:pt x="67" y="39"/>
                </a:cubicBezTo>
                <a:cubicBezTo>
                  <a:pt x="68" y="39"/>
                  <a:pt x="68" y="39"/>
                  <a:pt x="68" y="39"/>
                </a:cubicBezTo>
                <a:cubicBezTo>
                  <a:pt x="68" y="39"/>
                  <a:pt x="68" y="38"/>
                  <a:pt x="68" y="38"/>
                </a:cubicBezTo>
                <a:lnTo>
                  <a:pt x="68" y="57"/>
                </a:lnTo>
                <a:close/>
                <a:moveTo>
                  <a:pt x="68" y="36"/>
                </a:moveTo>
                <a:cubicBezTo>
                  <a:pt x="67" y="36"/>
                  <a:pt x="67" y="36"/>
                  <a:pt x="67" y="36"/>
                </a:cubicBezTo>
                <a:cubicBezTo>
                  <a:pt x="67" y="34"/>
                  <a:pt x="67" y="34"/>
                  <a:pt x="67" y="34"/>
                </a:cubicBezTo>
                <a:cubicBezTo>
                  <a:pt x="67" y="34"/>
                  <a:pt x="67" y="34"/>
                  <a:pt x="68" y="34"/>
                </a:cubicBezTo>
                <a:cubicBezTo>
                  <a:pt x="68" y="34"/>
                  <a:pt x="68" y="35"/>
                  <a:pt x="68" y="35"/>
                </a:cubicBezTo>
                <a:cubicBezTo>
                  <a:pt x="68" y="35"/>
                  <a:pt x="68" y="36"/>
                  <a:pt x="68" y="36"/>
                </a:cubicBezTo>
                <a:close/>
                <a:moveTo>
                  <a:pt x="53" y="41"/>
                </a:moveTo>
                <a:cubicBezTo>
                  <a:pt x="49" y="41"/>
                  <a:pt x="46" y="44"/>
                  <a:pt x="46" y="48"/>
                </a:cubicBezTo>
                <a:cubicBezTo>
                  <a:pt x="46" y="52"/>
                  <a:pt x="49" y="55"/>
                  <a:pt x="53" y="55"/>
                </a:cubicBezTo>
                <a:cubicBezTo>
                  <a:pt x="57" y="55"/>
                  <a:pt x="60" y="52"/>
                  <a:pt x="60" y="48"/>
                </a:cubicBezTo>
                <a:cubicBezTo>
                  <a:pt x="60" y="44"/>
                  <a:pt x="57" y="41"/>
                  <a:pt x="53" y="41"/>
                </a:cubicBezTo>
                <a:close/>
                <a:moveTo>
                  <a:pt x="53" y="52"/>
                </a:moveTo>
                <a:cubicBezTo>
                  <a:pt x="51" y="52"/>
                  <a:pt x="49" y="50"/>
                  <a:pt x="49" y="48"/>
                </a:cubicBezTo>
                <a:cubicBezTo>
                  <a:pt x="49" y="46"/>
                  <a:pt x="51" y="44"/>
                  <a:pt x="53" y="44"/>
                </a:cubicBezTo>
                <a:cubicBezTo>
                  <a:pt x="55" y="44"/>
                  <a:pt x="57" y="46"/>
                  <a:pt x="57" y="48"/>
                </a:cubicBezTo>
                <a:cubicBezTo>
                  <a:pt x="57" y="50"/>
                  <a:pt x="55" y="52"/>
                  <a:pt x="53" y="52"/>
                </a:cubicBezTo>
                <a:close/>
                <a:moveTo>
                  <a:pt x="18" y="66"/>
                </a:moveTo>
                <a:cubicBezTo>
                  <a:pt x="18" y="67"/>
                  <a:pt x="18" y="67"/>
                  <a:pt x="17" y="67"/>
                </a:cubicBezTo>
                <a:cubicBezTo>
                  <a:pt x="12" y="67"/>
                  <a:pt x="12" y="67"/>
                  <a:pt x="12" y="67"/>
                </a:cubicBezTo>
                <a:cubicBezTo>
                  <a:pt x="9" y="67"/>
                  <a:pt x="7" y="65"/>
                  <a:pt x="7" y="62"/>
                </a:cubicBezTo>
                <a:cubicBezTo>
                  <a:pt x="7" y="45"/>
                  <a:pt x="7" y="45"/>
                  <a:pt x="7" y="45"/>
                </a:cubicBezTo>
                <a:cubicBezTo>
                  <a:pt x="7" y="44"/>
                  <a:pt x="7" y="44"/>
                  <a:pt x="8" y="44"/>
                </a:cubicBezTo>
                <a:cubicBezTo>
                  <a:pt x="8" y="44"/>
                  <a:pt x="9" y="44"/>
                  <a:pt x="9" y="45"/>
                </a:cubicBezTo>
                <a:cubicBezTo>
                  <a:pt x="9" y="62"/>
                  <a:pt x="9" y="62"/>
                  <a:pt x="9" y="62"/>
                </a:cubicBezTo>
                <a:cubicBezTo>
                  <a:pt x="9" y="64"/>
                  <a:pt x="10" y="65"/>
                  <a:pt x="12" y="65"/>
                </a:cubicBezTo>
                <a:cubicBezTo>
                  <a:pt x="17" y="65"/>
                  <a:pt x="17" y="65"/>
                  <a:pt x="17" y="65"/>
                </a:cubicBezTo>
                <a:cubicBezTo>
                  <a:pt x="18" y="65"/>
                  <a:pt x="18" y="66"/>
                  <a:pt x="18" y="66"/>
                </a:cubicBezTo>
                <a:close/>
                <a:moveTo>
                  <a:pt x="25" y="66"/>
                </a:moveTo>
                <a:cubicBezTo>
                  <a:pt x="25" y="67"/>
                  <a:pt x="25" y="67"/>
                  <a:pt x="24" y="67"/>
                </a:cubicBezTo>
                <a:cubicBezTo>
                  <a:pt x="22" y="67"/>
                  <a:pt x="22" y="67"/>
                  <a:pt x="22" y="67"/>
                </a:cubicBezTo>
                <a:cubicBezTo>
                  <a:pt x="21" y="67"/>
                  <a:pt x="21" y="67"/>
                  <a:pt x="21" y="66"/>
                </a:cubicBezTo>
                <a:cubicBezTo>
                  <a:pt x="21" y="66"/>
                  <a:pt x="21" y="65"/>
                  <a:pt x="22" y="65"/>
                </a:cubicBezTo>
                <a:cubicBezTo>
                  <a:pt x="24" y="65"/>
                  <a:pt x="24" y="65"/>
                  <a:pt x="24" y="65"/>
                </a:cubicBezTo>
                <a:cubicBezTo>
                  <a:pt x="25" y="65"/>
                  <a:pt x="25" y="66"/>
                  <a:pt x="25" y="66"/>
                </a:cubicBezTo>
                <a:close/>
              </a:path>
            </a:pathLst>
          </a:custGeom>
          <a:solidFill>
            <a:srgbClr val="92D050"/>
          </a:solidFill>
          <a:ln>
            <a:solidFill>
              <a:srgbClr val="92D050"/>
            </a:solid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3F3F3F"/>
              </a:solidFill>
              <a:effectLst/>
              <a:uLnTx/>
              <a:uFillTx/>
              <a:latin typeface="Hind"/>
              <a:ea typeface="+mn-ea"/>
              <a:cs typeface="+mn-cs"/>
            </a:endParaRPr>
          </a:p>
        </p:txBody>
      </p:sp>
      <p:sp>
        <p:nvSpPr>
          <p:cNvPr id="25" name="Freeform 257"/>
          <p:cNvSpPr>
            <a:spLocks noEditPoints="1"/>
          </p:cNvSpPr>
          <p:nvPr/>
        </p:nvSpPr>
        <p:spPr bwMode="auto">
          <a:xfrm>
            <a:off x="4890851" y="4418882"/>
            <a:ext cx="546453" cy="465494"/>
          </a:xfrm>
          <a:custGeom>
            <a:avLst/>
            <a:gdLst>
              <a:gd name="T0" fmla="*/ 26 w 80"/>
              <a:gd name="T1" fmla="*/ 65 h 65"/>
              <a:gd name="T2" fmla="*/ 0 w 80"/>
              <a:gd name="T3" fmla="*/ 65 h 65"/>
              <a:gd name="T4" fmla="*/ 7 w 80"/>
              <a:gd name="T5" fmla="*/ 54 h 65"/>
              <a:gd name="T6" fmla="*/ 8 w 80"/>
              <a:gd name="T7" fmla="*/ 47 h 65"/>
              <a:gd name="T8" fmla="*/ 8 w 80"/>
              <a:gd name="T9" fmla="*/ 43 h 65"/>
              <a:gd name="T10" fmla="*/ 19 w 80"/>
              <a:gd name="T11" fmla="*/ 44 h 65"/>
              <a:gd name="T12" fmla="*/ 17 w 80"/>
              <a:gd name="T13" fmla="*/ 50 h 65"/>
              <a:gd name="T14" fmla="*/ 24 w 80"/>
              <a:gd name="T15" fmla="*/ 56 h 65"/>
              <a:gd name="T16" fmla="*/ 44 w 80"/>
              <a:gd name="T17" fmla="*/ 50 h 65"/>
              <a:gd name="T18" fmla="*/ 46 w 80"/>
              <a:gd name="T19" fmla="*/ 44 h 65"/>
              <a:gd name="T20" fmla="*/ 35 w 80"/>
              <a:gd name="T21" fmla="*/ 43 h 65"/>
              <a:gd name="T22" fmla="*/ 35 w 80"/>
              <a:gd name="T23" fmla="*/ 47 h 65"/>
              <a:gd name="T24" fmla="*/ 34 w 80"/>
              <a:gd name="T25" fmla="*/ 54 h 65"/>
              <a:gd name="T26" fmla="*/ 28 w 80"/>
              <a:gd name="T27" fmla="*/ 65 h 65"/>
              <a:gd name="T28" fmla="*/ 53 w 80"/>
              <a:gd name="T29" fmla="*/ 65 h 65"/>
              <a:gd name="T30" fmla="*/ 46 w 80"/>
              <a:gd name="T31" fmla="*/ 54 h 65"/>
              <a:gd name="T32" fmla="*/ 71 w 80"/>
              <a:gd name="T33" fmla="*/ 53 h 65"/>
              <a:gd name="T34" fmla="*/ 73 w 80"/>
              <a:gd name="T35" fmla="*/ 46 h 65"/>
              <a:gd name="T36" fmla="*/ 67 w 80"/>
              <a:gd name="T37" fmla="*/ 37 h 65"/>
              <a:gd name="T38" fmla="*/ 61 w 80"/>
              <a:gd name="T39" fmla="*/ 46 h 65"/>
              <a:gd name="T40" fmla="*/ 63 w 80"/>
              <a:gd name="T41" fmla="*/ 53 h 65"/>
              <a:gd name="T42" fmla="*/ 54 w 80"/>
              <a:gd name="T43" fmla="*/ 65 h 65"/>
              <a:gd name="T44" fmla="*/ 79 w 80"/>
              <a:gd name="T45" fmla="*/ 65 h 65"/>
              <a:gd name="T46" fmla="*/ 78 w 80"/>
              <a:gd name="T47" fmla="*/ 56 h 65"/>
              <a:gd name="T48" fmla="*/ 52 w 80"/>
              <a:gd name="T49" fmla="*/ 20 h 65"/>
              <a:gd name="T50" fmla="*/ 46 w 80"/>
              <a:gd name="T51" fmla="*/ 20 h 65"/>
              <a:gd name="T52" fmla="*/ 51 w 80"/>
              <a:gd name="T53" fmla="*/ 31 h 65"/>
              <a:gd name="T54" fmla="*/ 44 w 80"/>
              <a:gd name="T55" fmla="*/ 13 h 65"/>
              <a:gd name="T56" fmla="*/ 71 w 80"/>
              <a:gd name="T57" fmla="*/ 33 h 65"/>
              <a:gd name="T58" fmla="*/ 44 w 80"/>
              <a:gd name="T59" fmla="*/ 24 h 65"/>
              <a:gd name="T60" fmla="*/ 42 w 80"/>
              <a:gd name="T61" fmla="*/ 33 h 65"/>
              <a:gd name="T62" fmla="*/ 42 w 80"/>
              <a:gd name="T63" fmla="*/ 37 h 65"/>
              <a:gd name="T64" fmla="*/ 73 w 80"/>
              <a:gd name="T65" fmla="*/ 34 h 65"/>
              <a:gd name="T66" fmla="*/ 73 w 80"/>
              <a:gd name="T67" fmla="*/ 2 h 65"/>
              <a:gd name="T68" fmla="*/ 42 w 80"/>
              <a:gd name="T69" fmla="*/ 0 h 65"/>
              <a:gd name="T70" fmla="*/ 42 w 80"/>
              <a:gd name="T71" fmla="*/ 3 h 65"/>
              <a:gd name="T72" fmla="*/ 44 w 80"/>
              <a:gd name="T73" fmla="*/ 24 h 65"/>
              <a:gd name="T74" fmla="*/ 68 w 80"/>
              <a:gd name="T75" fmla="*/ 31 h 65"/>
              <a:gd name="T76" fmla="*/ 63 w 80"/>
              <a:gd name="T77" fmla="*/ 7 h 65"/>
              <a:gd name="T78" fmla="*/ 63 w 80"/>
              <a:gd name="T79" fmla="*/ 31 h 65"/>
              <a:gd name="T80" fmla="*/ 60 w 80"/>
              <a:gd name="T81" fmla="*/ 31 h 65"/>
              <a:gd name="T82" fmla="*/ 55 w 80"/>
              <a:gd name="T83" fmla="*/ 13 h 65"/>
              <a:gd name="T84" fmla="*/ 55 w 80"/>
              <a:gd name="T85" fmla="*/ 31 h 65"/>
              <a:gd name="T86" fmla="*/ 27 w 80"/>
              <a:gd name="T87" fmla="*/ 29 h 65"/>
              <a:gd name="T88" fmla="*/ 8 w 80"/>
              <a:gd name="T89" fmla="*/ 36 h 65"/>
              <a:gd name="T90" fmla="*/ 9 w 80"/>
              <a:gd name="T91" fmla="*/ 20 h 65"/>
              <a:gd name="T92" fmla="*/ 15 w 80"/>
              <a:gd name="T93" fmla="*/ 18 h 65"/>
              <a:gd name="T94" fmla="*/ 15 w 80"/>
              <a:gd name="T95" fmla="*/ 15 h 65"/>
              <a:gd name="T96" fmla="*/ 14 w 80"/>
              <a:gd name="T97" fmla="*/ 10 h 65"/>
              <a:gd name="T98" fmla="*/ 23 w 80"/>
              <a:gd name="T99" fmla="*/ 10 h 65"/>
              <a:gd name="T100" fmla="*/ 22 w 80"/>
              <a:gd name="T101" fmla="*/ 13 h 65"/>
              <a:gd name="T102" fmla="*/ 22 w 80"/>
              <a:gd name="T103" fmla="*/ 17 h 65"/>
              <a:gd name="T104" fmla="*/ 27 w 80"/>
              <a:gd name="T105" fmla="*/ 20 h 65"/>
              <a:gd name="T106" fmla="*/ 40 w 80"/>
              <a:gd name="T107" fmla="*/ 18 h 65"/>
              <a:gd name="T108" fmla="*/ 46 w 80"/>
              <a:gd name="T109" fmla="*/ 13 h 65"/>
              <a:gd name="T110" fmla="*/ 42 w 80"/>
              <a:gd name="T111" fmla="*/ 23 h 65"/>
              <a:gd name="T112" fmla="*/ 43 w 80"/>
              <a:gd name="T113" fmla="*/ 24 h 65"/>
              <a:gd name="T114" fmla="*/ 32 w 80"/>
              <a:gd name="T115" fmla="*/ 32 h 65"/>
              <a:gd name="T116" fmla="*/ 15 w 80"/>
              <a:gd name="T117" fmla="*/ 18 h 65"/>
              <a:gd name="T118" fmla="*/ 21 w 80"/>
              <a:gd name="T119" fmla="*/ 18 h 65"/>
              <a:gd name="T120" fmla="*/ 21 w 80"/>
              <a:gd name="T121"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0" h="65">
                <a:moveTo>
                  <a:pt x="24" y="56"/>
                </a:moveTo>
                <a:cubicBezTo>
                  <a:pt x="25" y="57"/>
                  <a:pt x="26" y="64"/>
                  <a:pt x="26" y="65"/>
                </a:cubicBezTo>
                <a:cubicBezTo>
                  <a:pt x="26" y="65"/>
                  <a:pt x="26" y="65"/>
                  <a:pt x="26" y="65"/>
                </a:cubicBezTo>
                <a:cubicBezTo>
                  <a:pt x="26" y="65"/>
                  <a:pt x="26" y="65"/>
                  <a:pt x="25" y="65"/>
                </a:cubicBezTo>
                <a:cubicBezTo>
                  <a:pt x="1" y="65"/>
                  <a:pt x="1" y="65"/>
                  <a:pt x="1" y="65"/>
                </a:cubicBezTo>
                <a:cubicBezTo>
                  <a:pt x="1" y="65"/>
                  <a:pt x="1" y="65"/>
                  <a:pt x="0" y="65"/>
                </a:cubicBezTo>
                <a:cubicBezTo>
                  <a:pt x="0" y="65"/>
                  <a:pt x="0" y="65"/>
                  <a:pt x="0" y="65"/>
                </a:cubicBezTo>
                <a:cubicBezTo>
                  <a:pt x="0" y="64"/>
                  <a:pt x="1" y="57"/>
                  <a:pt x="2" y="56"/>
                </a:cubicBezTo>
                <a:cubicBezTo>
                  <a:pt x="3" y="55"/>
                  <a:pt x="5" y="54"/>
                  <a:pt x="7" y="54"/>
                </a:cubicBezTo>
                <a:cubicBezTo>
                  <a:pt x="8" y="53"/>
                  <a:pt x="9" y="53"/>
                  <a:pt x="9" y="53"/>
                </a:cubicBezTo>
                <a:cubicBezTo>
                  <a:pt x="10" y="52"/>
                  <a:pt x="10" y="51"/>
                  <a:pt x="10" y="50"/>
                </a:cubicBezTo>
                <a:cubicBezTo>
                  <a:pt x="9" y="49"/>
                  <a:pt x="9" y="49"/>
                  <a:pt x="8" y="47"/>
                </a:cubicBezTo>
                <a:cubicBezTo>
                  <a:pt x="8" y="47"/>
                  <a:pt x="7" y="47"/>
                  <a:pt x="7" y="46"/>
                </a:cubicBezTo>
                <a:cubicBezTo>
                  <a:pt x="7" y="45"/>
                  <a:pt x="7" y="44"/>
                  <a:pt x="8" y="44"/>
                </a:cubicBezTo>
                <a:cubicBezTo>
                  <a:pt x="8" y="44"/>
                  <a:pt x="8" y="44"/>
                  <a:pt x="8" y="43"/>
                </a:cubicBezTo>
                <a:cubicBezTo>
                  <a:pt x="8" y="40"/>
                  <a:pt x="10" y="37"/>
                  <a:pt x="13" y="37"/>
                </a:cubicBezTo>
                <a:cubicBezTo>
                  <a:pt x="16" y="37"/>
                  <a:pt x="19" y="40"/>
                  <a:pt x="19" y="43"/>
                </a:cubicBezTo>
                <a:cubicBezTo>
                  <a:pt x="19" y="44"/>
                  <a:pt x="19" y="44"/>
                  <a:pt x="19" y="44"/>
                </a:cubicBezTo>
                <a:cubicBezTo>
                  <a:pt x="19" y="44"/>
                  <a:pt x="19" y="45"/>
                  <a:pt x="19" y="46"/>
                </a:cubicBezTo>
                <a:cubicBezTo>
                  <a:pt x="19" y="47"/>
                  <a:pt x="18" y="47"/>
                  <a:pt x="18" y="47"/>
                </a:cubicBezTo>
                <a:cubicBezTo>
                  <a:pt x="18" y="49"/>
                  <a:pt x="17" y="49"/>
                  <a:pt x="17" y="50"/>
                </a:cubicBezTo>
                <a:cubicBezTo>
                  <a:pt x="17" y="51"/>
                  <a:pt x="17" y="52"/>
                  <a:pt x="17" y="53"/>
                </a:cubicBezTo>
                <a:cubicBezTo>
                  <a:pt x="17" y="53"/>
                  <a:pt x="18" y="53"/>
                  <a:pt x="19" y="54"/>
                </a:cubicBezTo>
                <a:cubicBezTo>
                  <a:pt x="21" y="54"/>
                  <a:pt x="23" y="55"/>
                  <a:pt x="24" y="56"/>
                </a:cubicBezTo>
                <a:close/>
                <a:moveTo>
                  <a:pt x="46" y="54"/>
                </a:moveTo>
                <a:cubicBezTo>
                  <a:pt x="45" y="53"/>
                  <a:pt x="44" y="53"/>
                  <a:pt x="44" y="53"/>
                </a:cubicBezTo>
                <a:cubicBezTo>
                  <a:pt x="44" y="52"/>
                  <a:pt x="44" y="51"/>
                  <a:pt x="44" y="50"/>
                </a:cubicBezTo>
                <a:cubicBezTo>
                  <a:pt x="44" y="49"/>
                  <a:pt x="45" y="49"/>
                  <a:pt x="45" y="47"/>
                </a:cubicBezTo>
                <a:cubicBezTo>
                  <a:pt x="45" y="47"/>
                  <a:pt x="46" y="47"/>
                  <a:pt x="46" y="46"/>
                </a:cubicBezTo>
                <a:cubicBezTo>
                  <a:pt x="46" y="45"/>
                  <a:pt x="46" y="44"/>
                  <a:pt x="46" y="44"/>
                </a:cubicBezTo>
                <a:cubicBezTo>
                  <a:pt x="46" y="44"/>
                  <a:pt x="46" y="44"/>
                  <a:pt x="46" y="43"/>
                </a:cubicBezTo>
                <a:cubicBezTo>
                  <a:pt x="46" y="40"/>
                  <a:pt x="43" y="37"/>
                  <a:pt x="40" y="37"/>
                </a:cubicBezTo>
                <a:cubicBezTo>
                  <a:pt x="37" y="37"/>
                  <a:pt x="35" y="40"/>
                  <a:pt x="35" y="43"/>
                </a:cubicBezTo>
                <a:cubicBezTo>
                  <a:pt x="35" y="44"/>
                  <a:pt x="35" y="44"/>
                  <a:pt x="35" y="44"/>
                </a:cubicBezTo>
                <a:cubicBezTo>
                  <a:pt x="34" y="44"/>
                  <a:pt x="34" y="45"/>
                  <a:pt x="34" y="46"/>
                </a:cubicBezTo>
                <a:cubicBezTo>
                  <a:pt x="34" y="47"/>
                  <a:pt x="35" y="47"/>
                  <a:pt x="35" y="47"/>
                </a:cubicBezTo>
                <a:cubicBezTo>
                  <a:pt x="36" y="49"/>
                  <a:pt x="36" y="49"/>
                  <a:pt x="37" y="50"/>
                </a:cubicBezTo>
                <a:cubicBezTo>
                  <a:pt x="37" y="51"/>
                  <a:pt x="37" y="52"/>
                  <a:pt x="36" y="53"/>
                </a:cubicBezTo>
                <a:cubicBezTo>
                  <a:pt x="36" y="53"/>
                  <a:pt x="35" y="53"/>
                  <a:pt x="34" y="54"/>
                </a:cubicBezTo>
                <a:cubicBezTo>
                  <a:pt x="32" y="54"/>
                  <a:pt x="30" y="55"/>
                  <a:pt x="29" y="56"/>
                </a:cubicBezTo>
                <a:cubicBezTo>
                  <a:pt x="28" y="57"/>
                  <a:pt x="27" y="64"/>
                  <a:pt x="27" y="65"/>
                </a:cubicBezTo>
                <a:cubicBezTo>
                  <a:pt x="27" y="65"/>
                  <a:pt x="27" y="65"/>
                  <a:pt x="28" y="65"/>
                </a:cubicBezTo>
                <a:cubicBezTo>
                  <a:pt x="28" y="65"/>
                  <a:pt x="28" y="65"/>
                  <a:pt x="28" y="65"/>
                </a:cubicBezTo>
                <a:cubicBezTo>
                  <a:pt x="52" y="65"/>
                  <a:pt x="52" y="65"/>
                  <a:pt x="52" y="65"/>
                </a:cubicBezTo>
                <a:cubicBezTo>
                  <a:pt x="53" y="65"/>
                  <a:pt x="53" y="65"/>
                  <a:pt x="53" y="65"/>
                </a:cubicBezTo>
                <a:cubicBezTo>
                  <a:pt x="53" y="65"/>
                  <a:pt x="53" y="65"/>
                  <a:pt x="53" y="65"/>
                </a:cubicBezTo>
                <a:cubicBezTo>
                  <a:pt x="53" y="64"/>
                  <a:pt x="52" y="57"/>
                  <a:pt x="51" y="56"/>
                </a:cubicBezTo>
                <a:cubicBezTo>
                  <a:pt x="50" y="55"/>
                  <a:pt x="48" y="54"/>
                  <a:pt x="46" y="54"/>
                </a:cubicBezTo>
                <a:close/>
                <a:moveTo>
                  <a:pt x="78" y="56"/>
                </a:moveTo>
                <a:cubicBezTo>
                  <a:pt x="77" y="55"/>
                  <a:pt x="75" y="54"/>
                  <a:pt x="73" y="54"/>
                </a:cubicBezTo>
                <a:cubicBezTo>
                  <a:pt x="72" y="53"/>
                  <a:pt x="71" y="53"/>
                  <a:pt x="71" y="53"/>
                </a:cubicBezTo>
                <a:cubicBezTo>
                  <a:pt x="71" y="52"/>
                  <a:pt x="71" y="51"/>
                  <a:pt x="71" y="50"/>
                </a:cubicBezTo>
                <a:cubicBezTo>
                  <a:pt x="71" y="49"/>
                  <a:pt x="72" y="49"/>
                  <a:pt x="72" y="47"/>
                </a:cubicBezTo>
                <a:cubicBezTo>
                  <a:pt x="72" y="47"/>
                  <a:pt x="73" y="47"/>
                  <a:pt x="73" y="46"/>
                </a:cubicBezTo>
                <a:cubicBezTo>
                  <a:pt x="73" y="45"/>
                  <a:pt x="73" y="44"/>
                  <a:pt x="73" y="44"/>
                </a:cubicBezTo>
                <a:cubicBezTo>
                  <a:pt x="73" y="44"/>
                  <a:pt x="73" y="44"/>
                  <a:pt x="73" y="43"/>
                </a:cubicBezTo>
                <a:cubicBezTo>
                  <a:pt x="73" y="40"/>
                  <a:pt x="70" y="37"/>
                  <a:pt x="67" y="37"/>
                </a:cubicBezTo>
                <a:cubicBezTo>
                  <a:pt x="64" y="37"/>
                  <a:pt x="62" y="40"/>
                  <a:pt x="62" y="43"/>
                </a:cubicBezTo>
                <a:cubicBezTo>
                  <a:pt x="62" y="44"/>
                  <a:pt x="62" y="44"/>
                  <a:pt x="62" y="44"/>
                </a:cubicBezTo>
                <a:cubicBezTo>
                  <a:pt x="61" y="44"/>
                  <a:pt x="61" y="45"/>
                  <a:pt x="61" y="46"/>
                </a:cubicBezTo>
                <a:cubicBezTo>
                  <a:pt x="61" y="47"/>
                  <a:pt x="62" y="47"/>
                  <a:pt x="62" y="47"/>
                </a:cubicBezTo>
                <a:cubicBezTo>
                  <a:pt x="63" y="49"/>
                  <a:pt x="63" y="49"/>
                  <a:pt x="64" y="50"/>
                </a:cubicBezTo>
                <a:cubicBezTo>
                  <a:pt x="64" y="51"/>
                  <a:pt x="64" y="52"/>
                  <a:pt x="63" y="53"/>
                </a:cubicBezTo>
                <a:cubicBezTo>
                  <a:pt x="63" y="53"/>
                  <a:pt x="62" y="53"/>
                  <a:pt x="61" y="54"/>
                </a:cubicBezTo>
                <a:cubicBezTo>
                  <a:pt x="59" y="54"/>
                  <a:pt x="57" y="55"/>
                  <a:pt x="56" y="56"/>
                </a:cubicBezTo>
                <a:cubicBezTo>
                  <a:pt x="55" y="57"/>
                  <a:pt x="54" y="64"/>
                  <a:pt x="54" y="65"/>
                </a:cubicBezTo>
                <a:cubicBezTo>
                  <a:pt x="54" y="65"/>
                  <a:pt x="54" y="65"/>
                  <a:pt x="55" y="65"/>
                </a:cubicBezTo>
                <a:cubicBezTo>
                  <a:pt x="55" y="65"/>
                  <a:pt x="55" y="65"/>
                  <a:pt x="55" y="65"/>
                </a:cubicBezTo>
                <a:cubicBezTo>
                  <a:pt x="79" y="65"/>
                  <a:pt x="79" y="65"/>
                  <a:pt x="79" y="65"/>
                </a:cubicBezTo>
                <a:cubicBezTo>
                  <a:pt x="80" y="65"/>
                  <a:pt x="80" y="65"/>
                  <a:pt x="80" y="65"/>
                </a:cubicBezTo>
                <a:cubicBezTo>
                  <a:pt x="80" y="65"/>
                  <a:pt x="80" y="65"/>
                  <a:pt x="80" y="65"/>
                </a:cubicBezTo>
                <a:cubicBezTo>
                  <a:pt x="80" y="64"/>
                  <a:pt x="79" y="57"/>
                  <a:pt x="78" y="56"/>
                </a:cubicBezTo>
                <a:close/>
                <a:moveTo>
                  <a:pt x="51" y="31"/>
                </a:moveTo>
                <a:cubicBezTo>
                  <a:pt x="51" y="31"/>
                  <a:pt x="52" y="31"/>
                  <a:pt x="52" y="31"/>
                </a:cubicBezTo>
                <a:cubicBezTo>
                  <a:pt x="52" y="20"/>
                  <a:pt x="52" y="20"/>
                  <a:pt x="52" y="20"/>
                </a:cubicBezTo>
                <a:cubicBezTo>
                  <a:pt x="52" y="20"/>
                  <a:pt x="51" y="19"/>
                  <a:pt x="51" y="19"/>
                </a:cubicBezTo>
                <a:cubicBezTo>
                  <a:pt x="47" y="19"/>
                  <a:pt x="47" y="19"/>
                  <a:pt x="47" y="19"/>
                </a:cubicBezTo>
                <a:cubicBezTo>
                  <a:pt x="46" y="19"/>
                  <a:pt x="46" y="20"/>
                  <a:pt x="46" y="20"/>
                </a:cubicBezTo>
                <a:cubicBezTo>
                  <a:pt x="46" y="31"/>
                  <a:pt x="46" y="31"/>
                  <a:pt x="46" y="31"/>
                </a:cubicBezTo>
                <a:cubicBezTo>
                  <a:pt x="46" y="31"/>
                  <a:pt x="46" y="31"/>
                  <a:pt x="47" y="31"/>
                </a:cubicBezTo>
                <a:lnTo>
                  <a:pt x="51" y="31"/>
                </a:lnTo>
                <a:close/>
                <a:moveTo>
                  <a:pt x="42" y="3"/>
                </a:moveTo>
                <a:cubicBezTo>
                  <a:pt x="42" y="15"/>
                  <a:pt x="42" y="15"/>
                  <a:pt x="42" y="15"/>
                </a:cubicBezTo>
                <a:cubicBezTo>
                  <a:pt x="44" y="13"/>
                  <a:pt x="44" y="13"/>
                  <a:pt x="44" y="13"/>
                </a:cubicBezTo>
                <a:cubicBezTo>
                  <a:pt x="44" y="3"/>
                  <a:pt x="44" y="3"/>
                  <a:pt x="44" y="3"/>
                </a:cubicBezTo>
                <a:cubicBezTo>
                  <a:pt x="71" y="3"/>
                  <a:pt x="71" y="3"/>
                  <a:pt x="71" y="3"/>
                </a:cubicBezTo>
                <a:cubicBezTo>
                  <a:pt x="71" y="33"/>
                  <a:pt x="71" y="33"/>
                  <a:pt x="71" y="33"/>
                </a:cubicBezTo>
                <a:cubicBezTo>
                  <a:pt x="44" y="33"/>
                  <a:pt x="44" y="33"/>
                  <a:pt x="44" y="33"/>
                </a:cubicBezTo>
                <a:cubicBezTo>
                  <a:pt x="44" y="24"/>
                  <a:pt x="44" y="24"/>
                  <a:pt x="44" y="24"/>
                </a:cubicBezTo>
                <a:cubicBezTo>
                  <a:pt x="44" y="24"/>
                  <a:pt x="44" y="24"/>
                  <a:pt x="44" y="24"/>
                </a:cubicBezTo>
                <a:cubicBezTo>
                  <a:pt x="43" y="24"/>
                  <a:pt x="43" y="25"/>
                  <a:pt x="43" y="25"/>
                </a:cubicBezTo>
                <a:cubicBezTo>
                  <a:pt x="42" y="26"/>
                  <a:pt x="42" y="26"/>
                  <a:pt x="42" y="26"/>
                </a:cubicBezTo>
                <a:cubicBezTo>
                  <a:pt x="42" y="33"/>
                  <a:pt x="42" y="33"/>
                  <a:pt x="42" y="33"/>
                </a:cubicBezTo>
                <a:cubicBezTo>
                  <a:pt x="41" y="33"/>
                  <a:pt x="41" y="34"/>
                  <a:pt x="41" y="34"/>
                </a:cubicBezTo>
                <a:cubicBezTo>
                  <a:pt x="41" y="36"/>
                  <a:pt x="41" y="36"/>
                  <a:pt x="41" y="36"/>
                </a:cubicBezTo>
                <a:cubicBezTo>
                  <a:pt x="41" y="36"/>
                  <a:pt x="41" y="37"/>
                  <a:pt x="42" y="37"/>
                </a:cubicBezTo>
                <a:cubicBezTo>
                  <a:pt x="72" y="37"/>
                  <a:pt x="72" y="37"/>
                  <a:pt x="72" y="37"/>
                </a:cubicBezTo>
                <a:cubicBezTo>
                  <a:pt x="73" y="37"/>
                  <a:pt x="73" y="36"/>
                  <a:pt x="73" y="36"/>
                </a:cubicBezTo>
                <a:cubicBezTo>
                  <a:pt x="73" y="34"/>
                  <a:pt x="73" y="34"/>
                  <a:pt x="73" y="34"/>
                </a:cubicBezTo>
                <a:cubicBezTo>
                  <a:pt x="73" y="34"/>
                  <a:pt x="73" y="33"/>
                  <a:pt x="73" y="33"/>
                </a:cubicBezTo>
                <a:cubicBezTo>
                  <a:pt x="73" y="3"/>
                  <a:pt x="73" y="3"/>
                  <a:pt x="73" y="3"/>
                </a:cubicBezTo>
                <a:cubicBezTo>
                  <a:pt x="73" y="3"/>
                  <a:pt x="73" y="3"/>
                  <a:pt x="73" y="2"/>
                </a:cubicBezTo>
                <a:cubicBezTo>
                  <a:pt x="73" y="1"/>
                  <a:pt x="73" y="1"/>
                  <a:pt x="73" y="1"/>
                </a:cubicBezTo>
                <a:cubicBezTo>
                  <a:pt x="73" y="0"/>
                  <a:pt x="73" y="0"/>
                  <a:pt x="72" y="0"/>
                </a:cubicBezTo>
                <a:cubicBezTo>
                  <a:pt x="42" y="0"/>
                  <a:pt x="42" y="0"/>
                  <a:pt x="42" y="0"/>
                </a:cubicBezTo>
                <a:cubicBezTo>
                  <a:pt x="41" y="0"/>
                  <a:pt x="41" y="0"/>
                  <a:pt x="41" y="1"/>
                </a:cubicBezTo>
                <a:cubicBezTo>
                  <a:pt x="41" y="2"/>
                  <a:pt x="41" y="2"/>
                  <a:pt x="41" y="2"/>
                </a:cubicBezTo>
                <a:cubicBezTo>
                  <a:pt x="41" y="3"/>
                  <a:pt x="41" y="3"/>
                  <a:pt x="42" y="3"/>
                </a:cubicBezTo>
                <a:close/>
                <a:moveTo>
                  <a:pt x="44" y="23"/>
                </a:moveTo>
                <a:cubicBezTo>
                  <a:pt x="44" y="23"/>
                  <a:pt x="44" y="23"/>
                  <a:pt x="43" y="23"/>
                </a:cubicBezTo>
                <a:cubicBezTo>
                  <a:pt x="44" y="24"/>
                  <a:pt x="44" y="24"/>
                  <a:pt x="44" y="24"/>
                </a:cubicBezTo>
                <a:lnTo>
                  <a:pt x="44" y="23"/>
                </a:lnTo>
                <a:close/>
                <a:moveTo>
                  <a:pt x="68" y="31"/>
                </a:moveTo>
                <a:cubicBezTo>
                  <a:pt x="68" y="31"/>
                  <a:pt x="68" y="31"/>
                  <a:pt x="68" y="31"/>
                </a:cubicBezTo>
                <a:cubicBezTo>
                  <a:pt x="68" y="8"/>
                  <a:pt x="68" y="8"/>
                  <a:pt x="68" y="8"/>
                </a:cubicBezTo>
                <a:cubicBezTo>
                  <a:pt x="68" y="7"/>
                  <a:pt x="68" y="7"/>
                  <a:pt x="68" y="7"/>
                </a:cubicBezTo>
                <a:cubicBezTo>
                  <a:pt x="63" y="7"/>
                  <a:pt x="63" y="7"/>
                  <a:pt x="63" y="7"/>
                </a:cubicBezTo>
                <a:cubicBezTo>
                  <a:pt x="63" y="7"/>
                  <a:pt x="63" y="7"/>
                  <a:pt x="63" y="8"/>
                </a:cubicBezTo>
                <a:cubicBezTo>
                  <a:pt x="63" y="31"/>
                  <a:pt x="63" y="31"/>
                  <a:pt x="63" y="31"/>
                </a:cubicBezTo>
                <a:cubicBezTo>
                  <a:pt x="63" y="31"/>
                  <a:pt x="63" y="31"/>
                  <a:pt x="63" y="31"/>
                </a:cubicBezTo>
                <a:lnTo>
                  <a:pt x="68" y="31"/>
                </a:lnTo>
                <a:close/>
                <a:moveTo>
                  <a:pt x="59" y="31"/>
                </a:moveTo>
                <a:cubicBezTo>
                  <a:pt x="60" y="31"/>
                  <a:pt x="60" y="31"/>
                  <a:pt x="60" y="31"/>
                </a:cubicBezTo>
                <a:cubicBezTo>
                  <a:pt x="60" y="14"/>
                  <a:pt x="60" y="14"/>
                  <a:pt x="60" y="14"/>
                </a:cubicBezTo>
                <a:cubicBezTo>
                  <a:pt x="60" y="13"/>
                  <a:pt x="60" y="13"/>
                  <a:pt x="59" y="13"/>
                </a:cubicBezTo>
                <a:cubicBezTo>
                  <a:pt x="55" y="13"/>
                  <a:pt x="55" y="13"/>
                  <a:pt x="55" y="13"/>
                </a:cubicBezTo>
                <a:cubicBezTo>
                  <a:pt x="55" y="13"/>
                  <a:pt x="54" y="13"/>
                  <a:pt x="54" y="14"/>
                </a:cubicBezTo>
                <a:cubicBezTo>
                  <a:pt x="54" y="31"/>
                  <a:pt x="54" y="31"/>
                  <a:pt x="54" y="31"/>
                </a:cubicBezTo>
                <a:cubicBezTo>
                  <a:pt x="54" y="31"/>
                  <a:pt x="55" y="31"/>
                  <a:pt x="55" y="31"/>
                </a:cubicBezTo>
                <a:lnTo>
                  <a:pt x="59" y="31"/>
                </a:lnTo>
                <a:close/>
                <a:moveTo>
                  <a:pt x="32" y="32"/>
                </a:moveTo>
                <a:cubicBezTo>
                  <a:pt x="27" y="29"/>
                  <a:pt x="27" y="29"/>
                  <a:pt x="27" y="29"/>
                </a:cubicBezTo>
                <a:cubicBezTo>
                  <a:pt x="27" y="35"/>
                  <a:pt x="27" y="35"/>
                  <a:pt x="27" y="35"/>
                </a:cubicBezTo>
                <a:cubicBezTo>
                  <a:pt x="27" y="36"/>
                  <a:pt x="27" y="36"/>
                  <a:pt x="26" y="36"/>
                </a:cubicBezTo>
                <a:cubicBezTo>
                  <a:pt x="8" y="36"/>
                  <a:pt x="8" y="36"/>
                  <a:pt x="8" y="36"/>
                </a:cubicBezTo>
                <a:cubicBezTo>
                  <a:pt x="8" y="36"/>
                  <a:pt x="8" y="36"/>
                  <a:pt x="8" y="36"/>
                </a:cubicBezTo>
                <a:cubicBezTo>
                  <a:pt x="8" y="36"/>
                  <a:pt x="8" y="35"/>
                  <a:pt x="8" y="35"/>
                </a:cubicBezTo>
                <a:cubicBezTo>
                  <a:pt x="8" y="32"/>
                  <a:pt x="8" y="21"/>
                  <a:pt x="9" y="20"/>
                </a:cubicBezTo>
                <a:cubicBezTo>
                  <a:pt x="10" y="19"/>
                  <a:pt x="12" y="18"/>
                  <a:pt x="13" y="18"/>
                </a:cubicBezTo>
                <a:cubicBezTo>
                  <a:pt x="14" y="18"/>
                  <a:pt x="14" y="18"/>
                  <a:pt x="15" y="17"/>
                </a:cubicBezTo>
                <a:cubicBezTo>
                  <a:pt x="15" y="17"/>
                  <a:pt x="15" y="18"/>
                  <a:pt x="15" y="18"/>
                </a:cubicBezTo>
                <a:cubicBezTo>
                  <a:pt x="15" y="17"/>
                  <a:pt x="15" y="17"/>
                  <a:pt x="15" y="17"/>
                </a:cubicBezTo>
                <a:cubicBezTo>
                  <a:pt x="15" y="17"/>
                  <a:pt x="15" y="17"/>
                  <a:pt x="15" y="17"/>
                </a:cubicBezTo>
                <a:cubicBezTo>
                  <a:pt x="15" y="17"/>
                  <a:pt x="15" y="16"/>
                  <a:pt x="15" y="15"/>
                </a:cubicBezTo>
                <a:cubicBezTo>
                  <a:pt x="15" y="15"/>
                  <a:pt x="14" y="14"/>
                  <a:pt x="14" y="13"/>
                </a:cubicBezTo>
                <a:cubicBezTo>
                  <a:pt x="14" y="13"/>
                  <a:pt x="13" y="12"/>
                  <a:pt x="13" y="12"/>
                </a:cubicBezTo>
                <a:cubicBezTo>
                  <a:pt x="13" y="11"/>
                  <a:pt x="13" y="10"/>
                  <a:pt x="14" y="10"/>
                </a:cubicBezTo>
                <a:cubicBezTo>
                  <a:pt x="14" y="10"/>
                  <a:pt x="14" y="10"/>
                  <a:pt x="14" y="10"/>
                </a:cubicBezTo>
                <a:cubicBezTo>
                  <a:pt x="14" y="7"/>
                  <a:pt x="15" y="5"/>
                  <a:pt x="18" y="5"/>
                </a:cubicBezTo>
                <a:cubicBezTo>
                  <a:pt x="21" y="5"/>
                  <a:pt x="23" y="7"/>
                  <a:pt x="23" y="10"/>
                </a:cubicBezTo>
                <a:cubicBezTo>
                  <a:pt x="23" y="10"/>
                  <a:pt x="23" y="10"/>
                  <a:pt x="23" y="10"/>
                </a:cubicBezTo>
                <a:cubicBezTo>
                  <a:pt x="23" y="10"/>
                  <a:pt x="23" y="11"/>
                  <a:pt x="23" y="12"/>
                </a:cubicBezTo>
                <a:cubicBezTo>
                  <a:pt x="23" y="12"/>
                  <a:pt x="22" y="13"/>
                  <a:pt x="22" y="13"/>
                </a:cubicBezTo>
                <a:cubicBezTo>
                  <a:pt x="22" y="14"/>
                  <a:pt x="21" y="15"/>
                  <a:pt x="21" y="15"/>
                </a:cubicBezTo>
                <a:cubicBezTo>
                  <a:pt x="21" y="16"/>
                  <a:pt x="21" y="17"/>
                  <a:pt x="21" y="17"/>
                </a:cubicBezTo>
                <a:cubicBezTo>
                  <a:pt x="21" y="17"/>
                  <a:pt x="22" y="17"/>
                  <a:pt x="22" y="17"/>
                </a:cubicBezTo>
                <a:cubicBezTo>
                  <a:pt x="22" y="17"/>
                  <a:pt x="22" y="17"/>
                  <a:pt x="22" y="17"/>
                </a:cubicBezTo>
                <a:cubicBezTo>
                  <a:pt x="22" y="18"/>
                  <a:pt x="23" y="18"/>
                  <a:pt x="23" y="18"/>
                </a:cubicBezTo>
                <a:cubicBezTo>
                  <a:pt x="25" y="18"/>
                  <a:pt x="26" y="19"/>
                  <a:pt x="27" y="20"/>
                </a:cubicBezTo>
                <a:cubicBezTo>
                  <a:pt x="27" y="20"/>
                  <a:pt x="31" y="23"/>
                  <a:pt x="33" y="25"/>
                </a:cubicBezTo>
                <a:cubicBezTo>
                  <a:pt x="39" y="20"/>
                  <a:pt x="39" y="20"/>
                  <a:pt x="39" y="20"/>
                </a:cubicBezTo>
                <a:cubicBezTo>
                  <a:pt x="39" y="20"/>
                  <a:pt x="40" y="18"/>
                  <a:pt x="40" y="18"/>
                </a:cubicBezTo>
                <a:cubicBezTo>
                  <a:pt x="46" y="12"/>
                  <a:pt x="46" y="12"/>
                  <a:pt x="46" y="12"/>
                </a:cubicBezTo>
                <a:cubicBezTo>
                  <a:pt x="46" y="12"/>
                  <a:pt x="46" y="12"/>
                  <a:pt x="46" y="12"/>
                </a:cubicBezTo>
                <a:cubicBezTo>
                  <a:pt x="46" y="12"/>
                  <a:pt x="46" y="13"/>
                  <a:pt x="46" y="13"/>
                </a:cubicBezTo>
                <a:cubicBezTo>
                  <a:pt x="42" y="18"/>
                  <a:pt x="42" y="18"/>
                  <a:pt x="42" y="18"/>
                </a:cubicBezTo>
                <a:cubicBezTo>
                  <a:pt x="43" y="19"/>
                  <a:pt x="44" y="20"/>
                  <a:pt x="44" y="21"/>
                </a:cubicBezTo>
                <a:cubicBezTo>
                  <a:pt x="43" y="22"/>
                  <a:pt x="43" y="22"/>
                  <a:pt x="42" y="23"/>
                </a:cubicBezTo>
                <a:cubicBezTo>
                  <a:pt x="43" y="24"/>
                  <a:pt x="43" y="24"/>
                  <a:pt x="43" y="24"/>
                </a:cubicBezTo>
                <a:cubicBezTo>
                  <a:pt x="43" y="24"/>
                  <a:pt x="43" y="24"/>
                  <a:pt x="43" y="24"/>
                </a:cubicBezTo>
                <a:cubicBezTo>
                  <a:pt x="43" y="24"/>
                  <a:pt x="43" y="24"/>
                  <a:pt x="43" y="24"/>
                </a:cubicBezTo>
                <a:cubicBezTo>
                  <a:pt x="43" y="24"/>
                  <a:pt x="42" y="24"/>
                  <a:pt x="42" y="24"/>
                </a:cubicBezTo>
                <a:cubicBezTo>
                  <a:pt x="33" y="32"/>
                  <a:pt x="33" y="32"/>
                  <a:pt x="33" y="32"/>
                </a:cubicBezTo>
                <a:cubicBezTo>
                  <a:pt x="33" y="32"/>
                  <a:pt x="32" y="32"/>
                  <a:pt x="32" y="32"/>
                </a:cubicBezTo>
                <a:close/>
                <a:moveTo>
                  <a:pt x="18" y="20"/>
                </a:moveTo>
                <a:cubicBezTo>
                  <a:pt x="15" y="18"/>
                  <a:pt x="15" y="18"/>
                  <a:pt x="15" y="18"/>
                </a:cubicBezTo>
                <a:cubicBezTo>
                  <a:pt x="15" y="18"/>
                  <a:pt x="15" y="18"/>
                  <a:pt x="15" y="18"/>
                </a:cubicBezTo>
                <a:cubicBezTo>
                  <a:pt x="17" y="24"/>
                  <a:pt x="17" y="24"/>
                  <a:pt x="17" y="24"/>
                </a:cubicBezTo>
                <a:lnTo>
                  <a:pt x="18" y="20"/>
                </a:lnTo>
                <a:close/>
                <a:moveTo>
                  <a:pt x="21" y="18"/>
                </a:moveTo>
                <a:cubicBezTo>
                  <a:pt x="19" y="20"/>
                  <a:pt x="19" y="20"/>
                  <a:pt x="19" y="20"/>
                </a:cubicBezTo>
                <a:cubicBezTo>
                  <a:pt x="20" y="24"/>
                  <a:pt x="20" y="24"/>
                  <a:pt x="20" y="24"/>
                </a:cubicBezTo>
                <a:lnTo>
                  <a:pt x="21" y="18"/>
                </a:lnTo>
                <a:close/>
              </a:path>
            </a:pathLst>
          </a:custGeom>
          <a:solidFill>
            <a:srgbClr val="92D050"/>
          </a:solidFill>
          <a:ln>
            <a:solidFill>
              <a:srgbClr val="92D050"/>
            </a:solid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3F3F3F"/>
              </a:solidFill>
              <a:effectLst/>
              <a:uLnTx/>
              <a:uFillTx/>
              <a:latin typeface="Hind"/>
              <a:ea typeface="+mn-ea"/>
              <a:cs typeface="+mn-cs"/>
            </a:endParaRPr>
          </a:p>
        </p:txBody>
      </p:sp>
      <p:sp>
        <p:nvSpPr>
          <p:cNvPr id="26" name="Text Box 25"/>
          <p:cNvSpPr txBox="1"/>
          <p:nvPr/>
        </p:nvSpPr>
        <p:spPr>
          <a:xfrm>
            <a:off x="5680710" y="4164965"/>
            <a:ext cx="2396490" cy="3067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ID" sz="1400" b="1" noProof="0" dirty="0">
                <a:ln>
                  <a:noFill/>
                </a:ln>
                <a:solidFill>
                  <a:srgbClr val="92D050"/>
                </a:solidFill>
                <a:effectLst/>
                <a:uLnTx/>
                <a:uFillTx/>
                <a:latin typeface="Hind"/>
                <a:sym typeface="+mn-ea"/>
              </a:rPr>
              <a:t>Smart medicine drawer</a:t>
            </a:r>
            <a:endParaRPr lang="en-US" altLang="en-ID" sz="1400" b="1" noProof="0" dirty="0">
              <a:ln>
                <a:noFill/>
              </a:ln>
              <a:solidFill>
                <a:srgbClr val="92D050"/>
              </a:solidFill>
              <a:effectLst/>
              <a:uLnTx/>
              <a:uFillTx/>
              <a:latin typeface="Hind"/>
              <a:sym typeface="+mn-ea"/>
            </a:endParaRPr>
          </a:p>
        </p:txBody>
      </p:sp>
      <p:sp>
        <p:nvSpPr>
          <p:cNvPr id="27" name="Text Box 26"/>
          <p:cNvSpPr txBox="1"/>
          <p:nvPr/>
        </p:nvSpPr>
        <p:spPr>
          <a:xfrm>
            <a:off x="5664200" y="4563110"/>
            <a:ext cx="2362200" cy="57594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lang="id-ID" sz="1050" noProof="0" dirty="0">
                <a:ln>
                  <a:noFill/>
                </a:ln>
                <a:solidFill>
                  <a:srgbClr val="92D050"/>
                </a:solidFill>
                <a:effectLst/>
                <a:uLnTx/>
                <a:uFillTx/>
                <a:latin typeface="Hind"/>
                <a:sym typeface="+mn-ea"/>
              </a:rPr>
              <a:t>Lesser number of care takers will be needed</a:t>
            </a:r>
            <a:r>
              <a:rPr lang="en-US" altLang="id-ID" sz="1050" noProof="0" dirty="0">
                <a:ln>
                  <a:noFill/>
                </a:ln>
                <a:solidFill>
                  <a:srgbClr val="92D050"/>
                </a:solidFill>
                <a:effectLst/>
                <a:uLnTx/>
                <a:uFillTx/>
                <a:latin typeface="Hind"/>
                <a:sym typeface="+mn-ea"/>
              </a:rPr>
              <a:t>.</a:t>
            </a:r>
            <a:endParaRPr lang="en-US" altLang="id-ID" sz="1050" noProof="0" dirty="0">
              <a:ln>
                <a:noFill/>
              </a:ln>
              <a:solidFill>
                <a:srgbClr val="92D050"/>
              </a:solidFill>
              <a:effectLst/>
              <a:uLnTx/>
              <a:uFillTx/>
              <a:latin typeface="Hind"/>
              <a:sym typeface="+mn-ea"/>
            </a:endParaRPr>
          </a:p>
        </p:txBody>
      </p:sp>
      <p:sp>
        <p:nvSpPr>
          <p:cNvPr id="28" name="Text Box 27"/>
          <p:cNvSpPr txBox="1"/>
          <p:nvPr/>
        </p:nvSpPr>
        <p:spPr>
          <a:xfrm>
            <a:off x="9271000" y="2446020"/>
            <a:ext cx="2345055" cy="3067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ID" sz="1400" b="1" noProof="0" dirty="0">
                <a:ln>
                  <a:noFill/>
                </a:ln>
                <a:solidFill>
                  <a:srgbClr val="92D050"/>
                </a:solidFill>
                <a:effectLst/>
                <a:uLnTx/>
                <a:uFillTx/>
                <a:latin typeface="Hind"/>
                <a:sym typeface="+mn-ea"/>
              </a:rPr>
              <a:t>Smart medicine drawer</a:t>
            </a:r>
            <a:endParaRPr lang="en-US" altLang="en-ID" sz="1400" b="1" noProof="0" dirty="0">
              <a:ln>
                <a:noFill/>
              </a:ln>
              <a:solidFill>
                <a:srgbClr val="92D050"/>
              </a:solidFill>
              <a:effectLst/>
              <a:uLnTx/>
              <a:uFillTx/>
              <a:latin typeface="Hind"/>
              <a:sym typeface="+mn-ea"/>
            </a:endParaRPr>
          </a:p>
        </p:txBody>
      </p:sp>
      <p:sp>
        <p:nvSpPr>
          <p:cNvPr id="29" name="Text Box 28"/>
          <p:cNvSpPr txBox="1"/>
          <p:nvPr/>
        </p:nvSpPr>
        <p:spPr>
          <a:xfrm>
            <a:off x="9262110" y="2894965"/>
            <a:ext cx="2379345" cy="5759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lang="id-ID" sz="1050" noProof="0" dirty="0">
                <a:ln>
                  <a:noFill/>
                </a:ln>
                <a:solidFill>
                  <a:srgbClr val="92D050"/>
                </a:solidFill>
                <a:effectLst/>
                <a:uLnTx/>
                <a:uFillTx/>
                <a:latin typeface="Hind"/>
                <a:sym typeface="+mn-ea"/>
              </a:rPr>
              <a:t> it is an advancement of our daily medicine's routine</a:t>
            </a:r>
            <a:endParaRPr lang="id-ID" sz="1050" noProof="0" dirty="0">
              <a:ln>
                <a:noFill/>
              </a:ln>
              <a:solidFill>
                <a:srgbClr val="92D050"/>
              </a:solidFill>
              <a:effectLst/>
              <a:uLnTx/>
              <a:uFillTx/>
              <a:latin typeface="Hind"/>
              <a:sym typeface="+mn-ea"/>
            </a:endParaRPr>
          </a:p>
        </p:txBody>
      </p:sp>
    </p:spTree>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57" name="Group 56"/>
          <p:cNvGrpSpPr/>
          <p:nvPr/>
        </p:nvGrpSpPr>
        <p:grpSpPr>
          <a:xfrm>
            <a:off x="2301875" y="431800"/>
            <a:ext cx="7261860" cy="6096635"/>
            <a:chOff x="3496328" y="607445"/>
            <a:chExt cx="6254316" cy="5850482"/>
          </a:xfrm>
          <a:effectLst/>
        </p:grpSpPr>
        <p:sp>
          <p:nvSpPr>
            <p:cNvPr id="28" name="Oval 27"/>
            <p:cNvSpPr/>
            <p:nvPr/>
          </p:nvSpPr>
          <p:spPr>
            <a:xfrm>
              <a:off x="3775565" y="902640"/>
              <a:ext cx="5245101" cy="5245101"/>
            </a:xfrm>
            <a:prstGeom prst="ellipse">
              <a:avLst/>
            </a:prstGeom>
            <a:gradFill flip="none" rotWithShape="1">
              <a:gsLst>
                <a:gs pos="0">
                  <a:srgbClr val="D0D5D9"/>
                </a:gs>
                <a:gs pos="100000">
                  <a:srgbClr val="FFFFFF"/>
                </a:gs>
              </a:gsLst>
              <a:lin ang="2700000" scaled="1"/>
              <a:tileRect/>
            </a:gradFill>
            <a:ln>
              <a:solidFill>
                <a:schemeClr val="bg1"/>
              </a:solidFill>
            </a:ln>
            <a:effectLst>
              <a:outerShdw blurRad="5588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Partial Circle 29"/>
            <p:cNvSpPr/>
            <p:nvPr/>
          </p:nvSpPr>
          <p:spPr>
            <a:xfrm>
              <a:off x="3496328" y="607445"/>
              <a:ext cx="5835492" cy="5835492"/>
            </a:xfrm>
            <a:prstGeom prst="pie">
              <a:avLst>
                <a:gd name="adj1" fmla="val 1666455"/>
                <a:gd name="adj2" fmla="val 5394915"/>
              </a:avLst>
            </a:prstGeom>
            <a:gradFill>
              <a:gsLst>
                <a:gs pos="0">
                  <a:srgbClr val="DF173E"/>
                </a:gs>
                <a:gs pos="100000">
                  <a:srgbClr val="EB1845"/>
                </a:gs>
              </a:gsLst>
              <a:lin ang="13500000" scaled="1"/>
            </a:gradFill>
            <a:ln>
              <a:noFill/>
            </a:ln>
            <a:effectLst>
              <a:outerShdw blurRad="317500" dist="38100" dir="8100000" algn="tr" rotWithShape="0">
                <a:schemeClr val="tx1">
                  <a:lumMod val="85000"/>
                  <a:lumOff val="1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7" name="Partial Circle 26"/>
            <p:cNvSpPr/>
            <p:nvPr/>
          </p:nvSpPr>
          <p:spPr>
            <a:xfrm>
              <a:off x="3496328" y="614935"/>
              <a:ext cx="5835492" cy="5835492"/>
            </a:xfrm>
            <a:prstGeom prst="pie">
              <a:avLst>
                <a:gd name="adj1" fmla="val 19792777"/>
                <a:gd name="adj2" fmla="val 1789850"/>
              </a:avLst>
            </a:prstGeom>
            <a:solidFill>
              <a:srgbClr val="00ABB5"/>
            </a:solidFill>
            <a:ln>
              <a:noFill/>
            </a:ln>
            <a:effectLst>
              <a:outerShdw blurRad="254000" dist="38100" dir="5400000" sx="103000" sy="103000" algn="t"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solidFill>
                  <a:schemeClr val="tx1"/>
                </a:solidFill>
              </a:endParaRPr>
            </a:p>
          </p:txBody>
        </p:sp>
        <p:sp>
          <p:nvSpPr>
            <p:cNvPr id="29" name="Partial Circle 28"/>
            <p:cNvSpPr/>
            <p:nvPr/>
          </p:nvSpPr>
          <p:spPr>
            <a:xfrm>
              <a:off x="3496328" y="622435"/>
              <a:ext cx="5835492" cy="5835492"/>
            </a:xfrm>
            <a:prstGeom prst="pie">
              <a:avLst>
                <a:gd name="adj1" fmla="val 16188495"/>
                <a:gd name="adj2" fmla="val 19787704"/>
              </a:avLst>
            </a:prstGeom>
            <a:gradFill flip="none" rotWithShape="1">
              <a:gsLst>
                <a:gs pos="0">
                  <a:srgbClr val="FDB316"/>
                </a:gs>
                <a:gs pos="100000">
                  <a:srgbClr val="FED501"/>
                </a:gs>
              </a:gsLst>
              <a:lin ang="13500000" scaled="1"/>
              <a:tileRect/>
            </a:gradFill>
            <a:ln>
              <a:noFill/>
            </a:ln>
            <a:effectLst>
              <a:outerShdw blurRad="2540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32" name="Oval 31"/>
            <p:cNvSpPr/>
            <p:nvPr/>
          </p:nvSpPr>
          <p:spPr>
            <a:xfrm>
              <a:off x="5806274" y="2918359"/>
              <a:ext cx="1209122" cy="1209122"/>
            </a:xfrm>
            <a:prstGeom prst="ellipse">
              <a:avLst/>
            </a:prstGeom>
            <a:gradFill flip="none" rotWithShape="1">
              <a:gsLst>
                <a:gs pos="0">
                  <a:srgbClr val="D0D5D9"/>
                </a:gs>
                <a:gs pos="100000">
                  <a:srgbClr val="FFFFFF"/>
                </a:gs>
              </a:gsLst>
              <a:lin ang="2700000" scaled="1"/>
              <a:tileRect/>
            </a:gradFill>
            <a:ln>
              <a:solidFill>
                <a:schemeClr val="bg1"/>
              </a:solidFill>
            </a:ln>
            <a:effectLst>
              <a:outerShdw blurRad="330200" dist="38100" dir="2700000" sx="103000" sy="103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TextBox 30"/>
            <p:cNvSpPr txBox="1"/>
            <p:nvPr/>
          </p:nvSpPr>
          <p:spPr>
            <a:xfrm>
              <a:off x="3844495" y="3048486"/>
              <a:ext cx="2758191" cy="239878"/>
            </a:xfrm>
            <a:prstGeom prst="rect">
              <a:avLst/>
            </a:prstGeom>
            <a:noFill/>
          </p:spPr>
          <p:txBody>
            <a:bodyPr wrap="square" rtlCol="0">
              <a:spAutoFit/>
            </a:bodyPr>
            <a:lstStyle/>
            <a:p>
              <a:endParaRPr lang="en-IN" sz="1200" spc="300" dirty="0">
                <a:solidFill>
                  <a:schemeClr val="bg1">
                    <a:lumMod val="50000"/>
                  </a:schemeClr>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4" name="TextBox 33"/>
            <p:cNvSpPr txBox="1"/>
            <p:nvPr/>
          </p:nvSpPr>
          <p:spPr>
            <a:xfrm>
              <a:off x="4435897" y="1894417"/>
              <a:ext cx="1942579" cy="796436"/>
            </a:xfrm>
            <a:prstGeom prst="rect">
              <a:avLst/>
            </a:prstGeom>
            <a:noFill/>
          </p:spPr>
          <p:txBody>
            <a:bodyPr wrap="square" rtlCol="0">
              <a:spAutoFit/>
            </a:bodyPr>
            <a:lstStyle/>
            <a:p>
              <a:pPr marL="285750" indent="-285750" algn="l">
                <a:buFont typeface="Arial" panose="020B0604020202020204" pitchFamily="34" charset="0"/>
                <a:buChar char="•"/>
              </a:pPr>
              <a:r>
                <a:rPr lang="en-US" altLang="en-IN"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rPr>
                <a:t>Need device </a:t>
              </a:r>
              <a:r>
                <a:rPr lang="en-IN"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rPr>
                <a:t>which </a:t>
              </a:r>
              <a:r>
                <a:rPr lang="en-US" altLang="en-IN"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rPr>
                <a:t>tells when to take </a:t>
              </a:r>
              <a:r>
                <a:rPr lang="en-IN"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rPr>
                <a:t>medicine </a:t>
              </a:r>
              <a:r>
                <a:rPr lang="en-US" altLang="en-IN"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rPr>
                <a:t>and which medicine.</a:t>
              </a:r>
              <a:endParaRPr lang="en-US" altLang="en-IN"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endParaRPr>
            </a:p>
          </p:txBody>
        </p:sp>
        <p:sp>
          <p:nvSpPr>
            <p:cNvPr id="33" name="Oval 32"/>
            <p:cNvSpPr/>
            <p:nvPr/>
          </p:nvSpPr>
          <p:spPr>
            <a:xfrm>
              <a:off x="5806387" y="1068261"/>
              <a:ext cx="299803" cy="299803"/>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Oval 35"/>
            <p:cNvSpPr/>
            <p:nvPr/>
          </p:nvSpPr>
          <p:spPr>
            <a:xfrm>
              <a:off x="4896686" y="1536105"/>
              <a:ext cx="299803" cy="299803"/>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Oval 36"/>
            <p:cNvSpPr/>
            <p:nvPr/>
          </p:nvSpPr>
          <p:spPr>
            <a:xfrm>
              <a:off x="5351527" y="1236518"/>
              <a:ext cx="299803" cy="299803"/>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TextBox 48"/>
            <p:cNvSpPr txBox="1"/>
            <p:nvPr/>
          </p:nvSpPr>
          <p:spPr>
            <a:xfrm>
              <a:off x="6378710" y="1157949"/>
              <a:ext cx="2073929" cy="1505123"/>
            </a:xfrm>
            <a:prstGeom prst="rect">
              <a:avLst/>
            </a:prstGeom>
            <a:noFill/>
          </p:spPr>
          <p:txBody>
            <a:bodyPr wrap="square" rtlCol="0">
              <a:spAutoFit/>
            </a:bodyPr>
            <a:lstStyle/>
            <a:p>
              <a:pPr marL="285750" indent="-285750" algn="l">
                <a:buFont typeface="Arial" panose="020B0604020202020204" pitchFamily="34" charset="0"/>
                <a:buChar char="•"/>
              </a:pPr>
              <a:r>
                <a:rPr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sym typeface="+mn-ea"/>
                </a:rPr>
                <a:t>To resolve this problem of medical adherence we have come up with a solution that is our device Smart Medicine Drawer.</a:t>
              </a:r>
              <a:endParaRPr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sym typeface="+mn-ea"/>
              </a:endParaRPr>
            </a:p>
          </p:txBody>
        </p:sp>
        <p:sp>
          <p:nvSpPr>
            <p:cNvPr id="51" name="TextBox 50"/>
            <p:cNvSpPr txBox="1"/>
            <p:nvPr/>
          </p:nvSpPr>
          <p:spPr>
            <a:xfrm>
              <a:off x="7711982" y="2931305"/>
              <a:ext cx="2038662" cy="226613"/>
            </a:xfrm>
            <a:prstGeom prst="rect">
              <a:avLst/>
            </a:prstGeom>
            <a:noFill/>
          </p:spPr>
          <p:txBody>
            <a:bodyPr wrap="square" rtlCol="0">
              <a:spAutoFit/>
            </a:bodyPr>
            <a:lstStyle/>
            <a:p>
              <a:endParaRPr lang="en-IN" sz="1100" spc="30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52" name="TextBox 51"/>
            <p:cNvSpPr txBox="1"/>
            <p:nvPr/>
          </p:nvSpPr>
          <p:spPr>
            <a:xfrm>
              <a:off x="6573963" y="4745196"/>
              <a:ext cx="2038662" cy="226613"/>
            </a:xfrm>
            <a:prstGeom prst="rect">
              <a:avLst/>
            </a:prstGeom>
            <a:noFill/>
          </p:spPr>
          <p:txBody>
            <a:bodyPr wrap="square" rtlCol="0">
              <a:spAutoFit/>
            </a:bodyPr>
            <a:lstStyle/>
            <a:p>
              <a:endParaRPr lang="en-IN" sz="1100" spc="30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53" name="TextBox 52"/>
            <p:cNvSpPr txBox="1"/>
            <p:nvPr/>
          </p:nvSpPr>
          <p:spPr>
            <a:xfrm>
              <a:off x="6525447" y="1367975"/>
              <a:ext cx="1610393" cy="213348"/>
            </a:xfrm>
            <a:prstGeom prst="rect">
              <a:avLst/>
            </a:prstGeom>
            <a:noFill/>
          </p:spPr>
          <p:txBody>
            <a:bodyPr wrap="square" rtlCol="0">
              <a:spAutoFit/>
            </a:bodyPr>
            <a:lstStyle/>
            <a:p>
              <a:pPr algn="just"/>
              <a:endParaRPr lang="en-IN" sz="10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TextBox 53"/>
            <p:cNvSpPr txBox="1"/>
            <p:nvPr/>
          </p:nvSpPr>
          <p:spPr>
            <a:xfrm>
              <a:off x="7084520" y="3053423"/>
              <a:ext cx="2120320" cy="1032868"/>
            </a:xfrm>
            <a:prstGeom prst="rect">
              <a:avLst/>
            </a:prstGeom>
            <a:noFill/>
          </p:spPr>
          <p:txBody>
            <a:bodyPr wrap="square" rtlCol="0">
              <a:spAutoFit/>
            </a:bodyPr>
            <a:lstStyle/>
            <a:p>
              <a:pPr marL="285750" indent="-285750" algn="l">
                <a:buFont typeface="Arial" panose="020B0604020202020204" pitchFamily="34" charset="0"/>
                <a:buChar char="•"/>
              </a:pPr>
              <a:r>
                <a:rPr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sym typeface="+mn-ea"/>
                </a:rPr>
                <a:t>This drawer will remind the patients to take their medicines at the proper time.</a:t>
              </a:r>
              <a:endParaRPr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sym typeface="+mn-ea"/>
              </a:endParaRPr>
            </a:p>
          </p:txBody>
        </p:sp>
        <p:sp>
          <p:nvSpPr>
            <p:cNvPr id="55" name="TextBox 54"/>
            <p:cNvSpPr txBox="1"/>
            <p:nvPr/>
          </p:nvSpPr>
          <p:spPr>
            <a:xfrm>
              <a:off x="6453401" y="4971694"/>
              <a:ext cx="1998909" cy="796436"/>
            </a:xfrm>
            <a:prstGeom prst="rect">
              <a:avLst/>
            </a:prstGeom>
            <a:noFill/>
          </p:spPr>
          <p:txBody>
            <a:bodyPr wrap="square" rtlCol="0">
              <a:spAutoFit/>
            </a:bodyPr>
            <a:lstStyle/>
            <a:p>
              <a:pPr marL="285750" indent="-285750" algn="l">
                <a:buFont typeface="Arial" panose="020B0604020202020204" pitchFamily="34" charset="0"/>
                <a:buChar char="•"/>
              </a:pPr>
              <a:r>
                <a:rPr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sym typeface="+mn-ea"/>
                </a:rPr>
                <a:t>The pati</a:t>
              </a:r>
              <a:r>
                <a:rPr lang="en-US"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sym typeface="+mn-ea"/>
                </a:rPr>
                <a:t>e</a:t>
              </a:r>
              <a:r>
                <a:rPr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sym typeface="+mn-ea"/>
                </a:rPr>
                <a:t>nt will not need a person everytime for taking medicines.</a:t>
              </a:r>
              <a:endParaRPr sz="1600" i="1" dirty="0">
                <a:solidFill>
                  <a:schemeClr val="tx1"/>
                </a:solidFill>
                <a:effectLst>
                  <a:outerShdw blurRad="38100" dist="38100" dir="2700000" algn="tl">
                    <a:srgbClr val="000000">
                      <a:alpha val="43137"/>
                    </a:srgbClr>
                  </a:outerShdw>
                </a:effectLst>
                <a:latin typeface="Calisto MT" panose="02040603050505030304" charset="0"/>
                <a:ea typeface="Open Sans Light" panose="020B0306030504020204" pitchFamily="34" charset="0"/>
                <a:cs typeface="Calisto MT" panose="02040603050505030304" charset="0"/>
                <a:sym typeface="+mn-ea"/>
              </a:endParaRPr>
            </a:p>
          </p:txBody>
        </p:sp>
      </p:grpSp>
      <p:pic>
        <p:nvPicPr>
          <p:cNvPr id="2" name="Picture 1" descr="drawers (1)"/>
          <p:cNvPicPr>
            <a:picLocks noChangeAspect="1"/>
          </p:cNvPicPr>
          <p:nvPr/>
        </p:nvPicPr>
        <p:blipFill>
          <a:blip r:embed="rId1"/>
          <a:stretch>
            <a:fillRect/>
          </a:stretch>
        </p:blipFill>
        <p:spPr>
          <a:xfrm>
            <a:off x="5396230" y="3044825"/>
            <a:ext cx="587375" cy="767715"/>
          </a:xfrm>
          <a:prstGeom prst="rect">
            <a:avLst/>
          </a:prstGeom>
        </p:spPr>
      </p:pic>
      <p:sp>
        <p:nvSpPr>
          <p:cNvPr id="3" name="Text Box 2"/>
          <p:cNvSpPr txBox="1"/>
          <p:nvPr/>
        </p:nvSpPr>
        <p:spPr>
          <a:xfrm>
            <a:off x="327025" y="2051685"/>
            <a:ext cx="2167255" cy="521970"/>
          </a:xfrm>
          <a:prstGeom prst="rect">
            <a:avLst/>
          </a:prstGeom>
          <a:solidFill>
            <a:schemeClr val="tx1"/>
          </a:solidFill>
          <a:ln>
            <a:solidFill>
              <a:schemeClr val="bg1"/>
            </a:solidFill>
          </a:ln>
        </p:spPr>
        <p:txBody>
          <a:bodyPr wrap="square" rtlCol="0">
            <a:spAutoFit/>
          </a:bodyPr>
          <a:lstStyle/>
          <a:p>
            <a:r>
              <a:rPr lang="en-IN" altLang="en-US" sz="2800" b="1">
                <a:solidFill>
                  <a:schemeClr val="bg1"/>
                </a:solidFill>
                <a:effectLst>
                  <a:outerShdw blurRad="38100" dist="38100" dir="2700000" algn="tl">
                    <a:srgbClr val="000000">
                      <a:alpha val="43137"/>
                    </a:srgbClr>
                  </a:outerShdw>
                </a:effectLst>
                <a:latin typeface="Malgun Gothic" panose="020B0503020000020004" charset="-127"/>
                <a:ea typeface="Malgun Gothic" panose="020B0503020000020004" charset="-127"/>
              </a:rPr>
              <a:t> PROBLEM</a:t>
            </a:r>
            <a:endParaRPr lang="en-IN" altLang="en-US" sz="2800" b="1">
              <a:solidFill>
                <a:schemeClr val="bg1"/>
              </a:solidFill>
              <a:effectLst>
                <a:outerShdw blurRad="38100" dist="38100" dir="2700000" algn="tl">
                  <a:srgbClr val="000000">
                    <a:alpha val="43137"/>
                  </a:srgbClr>
                </a:outerShdw>
              </a:effectLst>
              <a:latin typeface="Malgun Gothic" panose="020B0503020000020004" charset="-127"/>
              <a:ea typeface="Malgun Gothic" panose="020B0503020000020004" charset="-127"/>
            </a:endParaRPr>
          </a:p>
        </p:txBody>
      </p:sp>
      <p:sp>
        <p:nvSpPr>
          <p:cNvPr id="4" name="Text Box 3"/>
          <p:cNvSpPr txBox="1"/>
          <p:nvPr/>
        </p:nvSpPr>
        <p:spPr>
          <a:xfrm>
            <a:off x="9739630" y="2051685"/>
            <a:ext cx="1972310" cy="521970"/>
          </a:xfrm>
          <a:prstGeom prst="rect">
            <a:avLst/>
          </a:prstGeom>
          <a:solidFill>
            <a:schemeClr val="tx1"/>
          </a:solidFill>
          <a:ln>
            <a:solidFill>
              <a:srgbClr val="FFFFFF"/>
            </a:solidFill>
          </a:ln>
        </p:spPr>
        <p:txBody>
          <a:bodyPr wrap="none" rtlCol="0">
            <a:spAutoFit/>
          </a:bodyPr>
          <a:lstStyle/>
          <a:p>
            <a:r>
              <a:rPr lang="en-IN" altLang="en-US" sz="2800" b="1">
                <a:solidFill>
                  <a:schemeClr val="bg1"/>
                </a:solidFill>
                <a:effectLst>
                  <a:outerShdw blurRad="38100" dist="38100" dir="2700000" algn="tl">
                    <a:srgbClr val="000000">
                      <a:alpha val="43137"/>
                    </a:srgbClr>
                  </a:outerShdw>
                </a:effectLst>
                <a:latin typeface="Malgun Gothic" panose="020B0503020000020004" charset="-127"/>
                <a:ea typeface="Malgun Gothic" panose="020B0503020000020004" charset="-127"/>
              </a:rPr>
              <a:t>SOLUTION</a:t>
            </a:r>
            <a:endParaRPr lang="en-IN" altLang="en-US" sz="2800" b="1">
              <a:solidFill>
                <a:schemeClr val="bg1"/>
              </a:solidFill>
              <a:effectLst>
                <a:outerShdw blurRad="38100" dist="38100" dir="2700000" algn="tl">
                  <a:srgbClr val="000000">
                    <a:alpha val="43137"/>
                  </a:srgbClr>
                </a:outerShdw>
              </a:effectLst>
              <a:latin typeface="Malgun Gothic" panose="020B0503020000020004" charset="-127"/>
              <a:ea typeface="Malgun Gothic" panose="020B0503020000020004" charset="-127"/>
            </a:endParaRPr>
          </a:p>
        </p:txBody>
      </p:sp>
      <p:sp>
        <p:nvSpPr>
          <p:cNvPr id="8" name="Text Box 7"/>
          <p:cNvSpPr txBox="1"/>
          <p:nvPr/>
        </p:nvSpPr>
        <p:spPr>
          <a:xfrm>
            <a:off x="2903855" y="3054350"/>
            <a:ext cx="2080260" cy="829945"/>
          </a:xfrm>
          <a:prstGeom prst="rect">
            <a:avLst/>
          </a:prstGeom>
          <a:noFill/>
        </p:spPr>
        <p:txBody>
          <a:bodyPr wrap="square" rtlCol="0">
            <a:spAutoFit/>
          </a:bodyPr>
          <a:lstStyle/>
          <a:p>
            <a:pPr marL="285750" indent="-285750">
              <a:buFont typeface="Arial" panose="020B0604020202020204" pitchFamily="34" charset="0"/>
              <a:buChar char="•"/>
            </a:pPr>
            <a:r>
              <a:rPr lang="en-US" sz="1600" i="1">
                <a:effectLst>
                  <a:outerShdw blurRad="38100" dist="38100" dir="2700000" algn="tl">
                    <a:srgbClr val="000000">
                      <a:alpha val="43137"/>
                    </a:srgbClr>
                  </a:outerShdw>
                </a:effectLst>
                <a:latin typeface="Calisto MT" panose="02040603050505030304" charset="0"/>
                <a:cs typeface="Calisto MT" panose="02040603050505030304" charset="0"/>
              </a:rPr>
              <a:t>Need device for the proper medication of patient</a:t>
            </a:r>
            <a:endParaRPr lang="en-US" sz="1600" i="1">
              <a:effectLst>
                <a:outerShdw blurRad="38100" dist="38100" dir="2700000" algn="tl">
                  <a:srgbClr val="000000">
                    <a:alpha val="43137"/>
                  </a:srgbClr>
                </a:outerShdw>
              </a:effectLst>
              <a:latin typeface="Calisto MT" panose="02040603050505030304" charset="0"/>
              <a:cs typeface="Calisto MT" panose="02040603050505030304" charset="0"/>
            </a:endParaRPr>
          </a:p>
        </p:txBody>
      </p:sp>
      <p:sp>
        <p:nvSpPr>
          <p:cNvPr id="9" name="Text Box 8"/>
          <p:cNvSpPr txBox="1"/>
          <p:nvPr/>
        </p:nvSpPr>
        <p:spPr>
          <a:xfrm>
            <a:off x="3392805" y="4446270"/>
            <a:ext cx="2091055" cy="829945"/>
          </a:xfrm>
          <a:prstGeom prst="rect">
            <a:avLst/>
          </a:prstGeom>
          <a:noFill/>
        </p:spPr>
        <p:txBody>
          <a:bodyPr wrap="square" rtlCol="0">
            <a:spAutoFit/>
          </a:bodyPr>
          <a:lstStyle/>
          <a:p>
            <a:pPr marL="285750" indent="-285750">
              <a:buFont typeface="Arial" panose="020B0604020202020204" pitchFamily="34" charset="0"/>
              <a:buChar char="•"/>
            </a:pPr>
            <a:r>
              <a:rPr lang="en-US" sz="1600" i="1">
                <a:effectLst>
                  <a:outerShdw blurRad="38100" dist="38100" dir="2700000" algn="tl">
                    <a:srgbClr val="000000">
                      <a:alpha val="43137"/>
                    </a:srgbClr>
                  </a:outerShdw>
                </a:effectLst>
                <a:latin typeface="Calisto MT" panose="02040603050505030304" charset="0"/>
                <a:cs typeface="Calisto MT" panose="02040603050505030304" charset="0"/>
              </a:rPr>
              <a:t>Patient cannot remember all the medicines.</a:t>
            </a:r>
            <a:endParaRPr lang="en-US" sz="1600" i="1">
              <a:effectLst>
                <a:outerShdw blurRad="38100" dist="38100" dir="2700000" algn="tl">
                  <a:srgbClr val="000000">
                    <a:alpha val="43137"/>
                  </a:srgbClr>
                </a:outerShdw>
              </a:effectLst>
              <a:latin typeface="Calisto MT" panose="02040603050505030304" charset="0"/>
              <a:cs typeface="Calisto MT" panose="02040603050505030304" charset="0"/>
            </a:endParaRPr>
          </a:p>
        </p:txBody>
      </p:sp>
      <p:sp>
        <p:nvSpPr>
          <p:cNvPr id="18" name="Arrow: Right 17"/>
          <p:cNvSpPr/>
          <p:nvPr/>
        </p:nvSpPr>
        <p:spPr>
          <a:xfrm flipH="1">
            <a:off x="9077325" y="2975610"/>
            <a:ext cx="1713865" cy="899795"/>
          </a:xfrm>
          <a:prstGeom prst="rightArrow">
            <a:avLst>
              <a:gd name="adj1" fmla="val 24193"/>
              <a:gd name="adj2" fmla="val 50000"/>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7"/>
          <p:cNvSpPr/>
          <p:nvPr/>
        </p:nvSpPr>
        <p:spPr>
          <a:xfrm>
            <a:off x="894057" y="3089907"/>
            <a:ext cx="1732075" cy="899885"/>
          </a:xfrm>
          <a:prstGeom prst="rightArrow">
            <a:avLst>
              <a:gd name="adj1" fmla="val 24193"/>
              <a:gd name="adj2" fmla="val 50000"/>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71314" y="2943316"/>
            <a:ext cx="1378902" cy="1146628"/>
            <a:chOff x="139259" y="2855686"/>
            <a:chExt cx="1378902" cy="1146628"/>
          </a:xfrm>
        </p:grpSpPr>
        <p:sp>
          <p:nvSpPr>
            <p:cNvPr id="17" name="Arrow: Chevron 16"/>
            <p:cNvSpPr/>
            <p:nvPr/>
          </p:nvSpPr>
          <p:spPr>
            <a:xfrm>
              <a:off x="903177" y="3076640"/>
              <a:ext cx="389856" cy="690201"/>
            </a:xfrm>
            <a:prstGeom prst="chevron">
              <a:avLst>
                <a:gd name="adj" fmla="val 70169"/>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3" name="Group 12"/>
            <p:cNvGrpSpPr/>
            <p:nvPr/>
          </p:nvGrpSpPr>
          <p:grpSpPr>
            <a:xfrm>
              <a:off x="139259" y="2855686"/>
              <a:ext cx="1378902" cy="1146628"/>
              <a:chOff x="139259" y="2855686"/>
              <a:chExt cx="1378902" cy="1146628"/>
            </a:xfrm>
          </p:grpSpPr>
          <p:sp>
            <p:nvSpPr>
              <p:cNvPr id="14" name="Rectangle 13"/>
              <p:cNvSpPr/>
              <p:nvPr/>
            </p:nvSpPr>
            <p:spPr>
              <a:xfrm>
                <a:off x="226713" y="3338285"/>
                <a:ext cx="1161820" cy="188686"/>
              </a:xfrm>
              <a:prstGeom prst="rect">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Chevron 14"/>
              <p:cNvSpPr/>
              <p:nvPr/>
            </p:nvSpPr>
            <p:spPr>
              <a:xfrm>
                <a:off x="139259" y="2855686"/>
                <a:ext cx="647666" cy="1146628"/>
              </a:xfrm>
              <a:prstGeom prst="chevron">
                <a:avLst>
                  <a:gd name="adj" fmla="val 70169"/>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p:cNvSpPr/>
              <p:nvPr/>
            </p:nvSpPr>
            <p:spPr>
              <a:xfrm>
                <a:off x="542849" y="2956995"/>
                <a:ext cx="548002" cy="970182"/>
              </a:xfrm>
              <a:prstGeom prst="chevron">
                <a:avLst>
                  <a:gd name="adj" fmla="val 70169"/>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41" name="Group 40"/>
              <p:cNvGrpSpPr/>
              <p:nvPr/>
            </p:nvGrpSpPr>
            <p:grpSpPr>
              <a:xfrm>
                <a:off x="1204299" y="3285155"/>
                <a:ext cx="313862" cy="313862"/>
                <a:chOff x="2462841" y="592405"/>
                <a:chExt cx="1506714" cy="1506714"/>
              </a:xfrm>
            </p:grpSpPr>
            <p:sp>
              <p:nvSpPr>
                <p:cNvPr id="39" name="Circle: Hollow 38"/>
                <p:cNvSpPr/>
                <p:nvPr/>
              </p:nvSpPr>
              <p:spPr>
                <a:xfrm>
                  <a:off x="2462841" y="592405"/>
                  <a:ext cx="1506714" cy="1506714"/>
                </a:xfrm>
                <a:prstGeom prst="donut">
                  <a:avLst>
                    <a:gd name="adj" fmla="val 7617"/>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Oval 39"/>
                <p:cNvSpPr/>
                <p:nvPr/>
              </p:nvSpPr>
              <p:spPr>
                <a:xfrm>
                  <a:off x="2730611" y="869553"/>
                  <a:ext cx="971173" cy="97117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9" name="Group 18"/>
          <p:cNvGrpSpPr/>
          <p:nvPr/>
        </p:nvGrpSpPr>
        <p:grpSpPr>
          <a:xfrm flipH="1">
            <a:off x="10390505" y="2842895"/>
            <a:ext cx="1466215" cy="1146810"/>
            <a:chOff x="139259" y="2855686"/>
            <a:chExt cx="1378902" cy="1146628"/>
          </a:xfrm>
        </p:grpSpPr>
        <p:sp>
          <p:nvSpPr>
            <p:cNvPr id="20" name="Arrow: Chevron 16"/>
            <p:cNvSpPr/>
            <p:nvPr/>
          </p:nvSpPr>
          <p:spPr>
            <a:xfrm>
              <a:off x="903177" y="3076640"/>
              <a:ext cx="389856" cy="690201"/>
            </a:xfrm>
            <a:prstGeom prst="chevron">
              <a:avLst>
                <a:gd name="adj" fmla="val 70169"/>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1" name="Group 20"/>
            <p:cNvGrpSpPr/>
            <p:nvPr/>
          </p:nvGrpSpPr>
          <p:grpSpPr>
            <a:xfrm>
              <a:off x="139259" y="2855686"/>
              <a:ext cx="1378902" cy="1146628"/>
              <a:chOff x="139259" y="2855686"/>
              <a:chExt cx="1378902" cy="1146628"/>
            </a:xfrm>
          </p:grpSpPr>
          <p:sp>
            <p:nvSpPr>
              <p:cNvPr id="22" name="Rectangle 13"/>
              <p:cNvSpPr/>
              <p:nvPr/>
            </p:nvSpPr>
            <p:spPr>
              <a:xfrm>
                <a:off x="226713" y="3338285"/>
                <a:ext cx="1161820" cy="188686"/>
              </a:xfrm>
              <a:prstGeom prst="rect">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Chevron 14"/>
              <p:cNvSpPr/>
              <p:nvPr/>
            </p:nvSpPr>
            <p:spPr>
              <a:xfrm>
                <a:off x="139259" y="2855686"/>
                <a:ext cx="647666" cy="1146628"/>
              </a:xfrm>
              <a:prstGeom prst="chevron">
                <a:avLst>
                  <a:gd name="adj" fmla="val 70169"/>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Arrow: Chevron 15"/>
              <p:cNvSpPr/>
              <p:nvPr/>
            </p:nvSpPr>
            <p:spPr>
              <a:xfrm>
                <a:off x="542849" y="2956995"/>
                <a:ext cx="548002" cy="970182"/>
              </a:xfrm>
              <a:prstGeom prst="chevron">
                <a:avLst>
                  <a:gd name="adj" fmla="val 70169"/>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p:cNvGrpSpPr/>
              <p:nvPr/>
            </p:nvGrpSpPr>
            <p:grpSpPr>
              <a:xfrm>
                <a:off x="1204299" y="3285155"/>
                <a:ext cx="313862" cy="313862"/>
                <a:chOff x="2462841" y="592405"/>
                <a:chExt cx="1506714" cy="1506714"/>
              </a:xfrm>
            </p:grpSpPr>
            <p:sp>
              <p:nvSpPr>
                <p:cNvPr id="26" name="Circle: Hollow 38"/>
                <p:cNvSpPr/>
                <p:nvPr/>
              </p:nvSpPr>
              <p:spPr>
                <a:xfrm>
                  <a:off x="2462841" y="592405"/>
                  <a:ext cx="1506714" cy="1506714"/>
                </a:xfrm>
                <a:prstGeom prst="donut">
                  <a:avLst>
                    <a:gd name="adj" fmla="val 7617"/>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Oval 34"/>
                <p:cNvSpPr/>
                <p:nvPr/>
              </p:nvSpPr>
              <p:spPr>
                <a:xfrm>
                  <a:off x="2730611" y="869553"/>
                  <a:ext cx="971173" cy="97117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Tree>
  </p:cSld>
  <p:clrMapOvr>
    <a:masterClrMapping/>
  </p:clrMapOvr>
  <mc:AlternateContent xmlns:mc="http://schemas.openxmlformats.org/markup-compatibility/2006">
    <mc:Choice xmlns:p14="http://schemas.microsoft.com/office/powerpoint/2010/main" Requires="p14">
      <p:transition spd="slow" p14:dur="2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wipe(left)">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11"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14" name="Rectangle 13"/>
          <p:cNvSpPr/>
          <p:nvPr/>
        </p:nvSpPr>
        <p:spPr>
          <a:xfrm>
            <a:off x="-635" y="0"/>
            <a:ext cx="6133465" cy="10007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p>
        </p:txBody>
      </p:sp>
      <p:sp>
        <p:nvSpPr>
          <p:cNvPr id="18" name="Rectangle 17"/>
          <p:cNvSpPr/>
          <p:nvPr/>
        </p:nvSpPr>
        <p:spPr>
          <a:xfrm>
            <a:off x="6134735" y="5868670"/>
            <a:ext cx="6057900" cy="98933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p>
        </p:txBody>
      </p:sp>
      <p:sp>
        <p:nvSpPr>
          <p:cNvPr id="20" name="Rectangle 19"/>
          <p:cNvSpPr/>
          <p:nvPr/>
        </p:nvSpPr>
        <p:spPr>
          <a:xfrm>
            <a:off x="-602" y="0"/>
            <a:ext cx="1860884" cy="180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p:cNvSpPr/>
          <p:nvPr/>
        </p:nvSpPr>
        <p:spPr>
          <a:xfrm rot="5400000">
            <a:off x="11172220" y="840740"/>
            <a:ext cx="1860884" cy="180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21"/>
          <p:cNvSpPr/>
          <p:nvPr/>
        </p:nvSpPr>
        <p:spPr>
          <a:xfrm>
            <a:off x="-767" y="6678000"/>
            <a:ext cx="1860884" cy="180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Content Placeholder 3"/>
          <p:cNvPicPr>
            <a:picLocks noGrp="1" noChangeAspect="1"/>
          </p:cNvPicPr>
          <p:nvPr/>
        </p:nvPicPr>
        <p:blipFill>
          <a:blip r:embed="rId1"/>
          <a:stretch>
            <a:fillRect/>
          </a:stretch>
        </p:blipFill>
        <p:spPr>
          <a:xfrm>
            <a:off x="232410" y="1000760"/>
            <a:ext cx="5604510" cy="5488940"/>
          </a:xfrm>
          <a:prstGeom prst="rect">
            <a:avLst/>
          </a:prstGeom>
        </p:spPr>
      </p:pic>
      <p:pic>
        <p:nvPicPr>
          <p:cNvPr id="5" name="Content Placeholder 4"/>
          <p:cNvPicPr>
            <a:picLocks noGrp="1" noChangeAspect="1"/>
          </p:cNvPicPr>
          <p:nvPr/>
        </p:nvPicPr>
        <p:blipFill>
          <a:blip r:embed="rId2"/>
          <a:stretch>
            <a:fillRect/>
          </a:stretch>
        </p:blipFill>
        <p:spPr>
          <a:xfrm>
            <a:off x="6461760" y="179070"/>
            <a:ext cx="5424805" cy="5335270"/>
          </a:xfrm>
          <a:prstGeom prst="rect">
            <a:avLst/>
          </a:prstGeom>
        </p:spPr>
      </p:pic>
      <p:sp>
        <p:nvSpPr>
          <p:cNvPr id="2" name="Text Box 1"/>
          <p:cNvSpPr txBox="1"/>
          <p:nvPr/>
        </p:nvSpPr>
        <p:spPr>
          <a:xfrm>
            <a:off x="278765" y="267335"/>
            <a:ext cx="5574665" cy="645160"/>
          </a:xfrm>
          <a:prstGeom prst="rect">
            <a:avLst/>
          </a:prstGeom>
          <a:noFill/>
        </p:spPr>
        <p:txBody>
          <a:bodyPr wrap="none" rtlCol="0">
            <a:spAutoFit/>
          </a:bodyPr>
          <a:lstStyle/>
          <a:p>
            <a:r>
              <a:rPr lang="en-IN" altLang="en-US" sz="3600" b="1">
                <a:solidFill>
                  <a:schemeClr val="bg1"/>
                </a:solidFill>
                <a:effectLst>
                  <a:outerShdw blurRad="38100" dist="38100" dir="2700000" algn="tl">
                    <a:srgbClr val="000000">
                      <a:alpha val="43137"/>
                    </a:srgbClr>
                  </a:outerShdw>
                </a:effectLst>
                <a:latin typeface="Malgun Gothic" panose="020B0503020000020004" charset="-127"/>
                <a:ea typeface="Malgun Gothic" panose="020B0503020000020004" charset="-127"/>
              </a:rPr>
              <a:t>HANDMADE DRAWINGS</a:t>
            </a:r>
            <a:endParaRPr lang="en-IN" altLang="en-US" sz="3600" b="1">
              <a:solidFill>
                <a:schemeClr val="bg1"/>
              </a:solidFill>
              <a:effectLst>
                <a:outerShdw blurRad="38100" dist="38100" dir="2700000" algn="tl">
                  <a:srgbClr val="000000">
                    <a:alpha val="43137"/>
                  </a:srgbClr>
                </a:outerShdw>
              </a:effectLst>
              <a:latin typeface="Malgun Gothic" panose="020B0503020000020004" charset="-127"/>
              <a:ea typeface="Malgun Gothic" panose="020B0503020000020004" charset="-127"/>
            </a:endParaRPr>
          </a:p>
        </p:txBody>
      </p:sp>
      <p:pic>
        <p:nvPicPr>
          <p:cNvPr id="3" name="Picture 2" descr="curved-arrow"/>
          <p:cNvPicPr>
            <a:picLocks noChangeAspect="1"/>
          </p:cNvPicPr>
          <p:nvPr/>
        </p:nvPicPr>
        <p:blipFill>
          <a:blip r:embed="rId3"/>
          <a:stretch>
            <a:fillRect/>
          </a:stretch>
        </p:blipFill>
        <p:spPr>
          <a:xfrm rot="14520000">
            <a:off x="5447030" y="5705475"/>
            <a:ext cx="1083310" cy="1083310"/>
          </a:xfrm>
          <a:prstGeom prst="rect">
            <a:avLst/>
          </a:prstGeom>
        </p:spPr>
      </p:pic>
      <p:pic>
        <p:nvPicPr>
          <p:cNvPr id="6" name="Picture 5" descr="curved-arrow"/>
          <p:cNvPicPr>
            <a:picLocks noChangeAspect="1"/>
          </p:cNvPicPr>
          <p:nvPr/>
        </p:nvPicPr>
        <p:blipFill>
          <a:blip r:embed="rId3"/>
          <a:stretch>
            <a:fillRect/>
          </a:stretch>
        </p:blipFill>
        <p:spPr>
          <a:xfrm rot="16980000">
            <a:off x="8823325" y="5102225"/>
            <a:ext cx="1083310" cy="1083310"/>
          </a:xfrm>
          <a:prstGeom prst="rect">
            <a:avLst/>
          </a:prstGeom>
        </p:spPr>
      </p:pic>
      <p:sp>
        <p:nvSpPr>
          <p:cNvPr id="7" name="Text Box 6"/>
          <p:cNvSpPr txBox="1"/>
          <p:nvPr/>
        </p:nvSpPr>
        <p:spPr>
          <a:xfrm>
            <a:off x="6623050" y="6489700"/>
            <a:ext cx="3253740" cy="368300"/>
          </a:xfrm>
          <a:prstGeom prst="rect">
            <a:avLst/>
          </a:prstGeom>
          <a:noFill/>
          <a:ln>
            <a:solidFill>
              <a:schemeClr val="bg1"/>
            </a:solidFill>
          </a:ln>
        </p:spPr>
        <p:txBody>
          <a:bodyPr wrap="square" rtlCol="0">
            <a:spAutoFit/>
          </a:bodyPr>
          <a:lstStyle/>
          <a:p>
            <a:r>
              <a:rPr lang="en-IN" altLang="en-US" b="1">
                <a:solidFill>
                  <a:schemeClr val="bg1"/>
                </a:solidFill>
                <a:latin typeface="Malgun Gothic" panose="020B0503020000020004" charset="-127"/>
                <a:ea typeface="Malgun Gothic" panose="020B0503020000020004" charset="-127"/>
              </a:rPr>
              <a:t>WHEN DRAWER IS CLOSED</a:t>
            </a:r>
            <a:endParaRPr lang="en-IN" altLang="en-US" b="1">
              <a:solidFill>
                <a:schemeClr val="bg1"/>
              </a:solidFill>
              <a:latin typeface="Malgun Gothic" panose="020B0503020000020004" charset="-127"/>
              <a:ea typeface="Malgun Gothic" panose="020B0503020000020004" charset="-127"/>
            </a:endParaRPr>
          </a:p>
        </p:txBody>
      </p:sp>
      <p:sp>
        <p:nvSpPr>
          <p:cNvPr id="8" name="Text Box 7"/>
          <p:cNvSpPr txBox="1"/>
          <p:nvPr/>
        </p:nvSpPr>
        <p:spPr>
          <a:xfrm>
            <a:off x="9728835" y="5995670"/>
            <a:ext cx="2013585" cy="368300"/>
          </a:xfrm>
          <a:prstGeom prst="rect">
            <a:avLst/>
          </a:prstGeom>
          <a:noFill/>
          <a:ln>
            <a:solidFill>
              <a:schemeClr val="bg1"/>
            </a:solidFill>
          </a:ln>
        </p:spPr>
        <p:txBody>
          <a:bodyPr wrap="square" rtlCol="0">
            <a:spAutoFit/>
          </a:bodyPr>
          <a:lstStyle/>
          <a:p>
            <a:r>
              <a:rPr lang="en-IN" altLang="en-US" b="1">
                <a:solidFill>
                  <a:schemeClr val="bg1"/>
                </a:solidFill>
                <a:latin typeface="Malgun Gothic" panose="020B0503020000020004" charset="-127"/>
                <a:ea typeface="Malgun Gothic" panose="020B0503020000020004" charset="-127"/>
              </a:rPr>
              <a:t>WHEN IT OPENS</a:t>
            </a:r>
            <a:endParaRPr lang="en-IN" altLang="en-US" b="1">
              <a:solidFill>
                <a:schemeClr val="bg1"/>
              </a:solidFill>
              <a:latin typeface="Malgun Gothic" panose="020B0503020000020004" charset="-127"/>
              <a:ea typeface="Malgun Gothic" panose="020B0503020000020004" charset="-127"/>
            </a:endParaRPr>
          </a:p>
        </p:txBody>
      </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14" name="Rectangle 13"/>
          <p:cNvSpPr/>
          <p:nvPr/>
        </p:nvSpPr>
        <p:spPr>
          <a:xfrm>
            <a:off x="2125345" y="553720"/>
            <a:ext cx="4064400" cy="3429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p>
        </p:txBody>
      </p:sp>
      <p:sp>
        <p:nvSpPr>
          <p:cNvPr id="17" name="Rectangle 16"/>
          <p:cNvSpPr/>
          <p:nvPr/>
        </p:nvSpPr>
        <p:spPr>
          <a:xfrm>
            <a:off x="6190050" y="3034665"/>
            <a:ext cx="4064400" cy="3429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p:cNvSpPr/>
          <p:nvPr/>
        </p:nvSpPr>
        <p:spPr>
          <a:xfrm>
            <a:off x="1101758" y="0"/>
            <a:ext cx="1860884" cy="180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p:cNvSpPr/>
          <p:nvPr/>
        </p:nvSpPr>
        <p:spPr>
          <a:xfrm>
            <a:off x="9337705" y="0"/>
            <a:ext cx="1860884" cy="180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21"/>
          <p:cNvSpPr/>
          <p:nvPr/>
        </p:nvSpPr>
        <p:spPr>
          <a:xfrm>
            <a:off x="5164958" y="6678000"/>
            <a:ext cx="1860884" cy="180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Content Placeholder 7"/>
          <p:cNvPicPr>
            <a:picLocks noGrp="1" noChangeAspect="1"/>
          </p:cNvPicPr>
          <p:nvPr/>
        </p:nvPicPr>
        <p:blipFill>
          <a:blip r:embed="rId1">
            <a:extLst>
              <a:ext uri="{28A0092B-C50C-407E-A947-70E740481C1C}">
                <a14:useLocalDpi xmlns:a14="http://schemas.microsoft.com/office/drawing/2010/main" val="0"/>
              </a:ext>
            </a:extLst>
          </a:blip>
          <a:stretch>
            <a:fillRect/>
          </a:stretch>
        </p:blipFill>
        <p:spPr>
          <a:xfrm>
            <a:off x="2962910" y="767080"/>
            <a:ext cx="6614795" cy="5389245"/>
          </a:xfrm>
          <a:prstGeom prst="rect">
            <a:avLst/>
          </a:prstGeom>
        </p:spPr>
      </p:pic>
      <p:sp>
        <p:nvSpPr>
          <p:cNvPr id="2" name="Text Box 1"/>
          <p:cNvSpPr txBox="1"/>
          <p:nvPr/>
        </p:nvSpPr>
        <p:spPr>
          <a:xfrm>
            <a:off x="234315" y="0"/>
            <a:ext cx="5955665" cy="706755"/>
          </a:xfrm>
          <a:prstGeom prst="rect">
            <a:avLst/>
          </a:prstGeom>
          <a:solidFill>
            <a:schemeClr val="tx1"/>
          </a:solidFill>
        </p:spPr>
        <p:txBody>
          <a:bodyPr wrap="square" rtlCol="0">
            <a:spAutoFit/>
          </a:bodyPr>
          <a:lstStyle/>
          <a:p>
            <a:r>
              <a:rPr lang="en-IN" altLang="en-US" sz="4000" b="1">
                <a:solidFill>
                  <a:schemeClr val="bg1"/>
                </a:solidFill>
                <a:effectLst>
                  <a:outerShdw blurRad="38100" dist="38100" dir="2700000" algn="tl">
                    <a:srgbClr val="000000">
                      <a:alpha val="43137"/>
                    </a:srgbClr>
                  </a:outerShdw>
                </a:effectLst>
                <a:latin typeface="Malgun Gothic" panose="020B0503020000020004" charset="-127"/>
                <a:ea typeface="Malgun Gothic" panose="020B0503020000020004" charset="-127"/>
              </a:rPr>
              <a:t>AUTOCAD DRAWING</a:t>
            </a:r>
            <a:endParaRPr lang="en-IN" altLang="en-US" sz="4000" b="1">
              <a:solidFill>
                <a:schemeClr val="bg1"/>
              </a:solidFill>
              <a:effectLst>
                <a:outerShdw blurRad="38100" dist="38100" dir="2700000" algn="tl">
                  <a:srgbClr val="000000">
                    <a:alpha val="43137"/>
                  </a:srgbClr>
                </a:outerShdw>
              </a:effectLst>
              <a:latin typeface="Malgun Gothic" panose="020B0503020000020004" charset="-127"/>
              <a:ea typeface="Malgun Gothic" panose="020B0503020000020004" charset="-127"/>
            </a:endParaRPr>
          </a:p>
        </p:txBody>
      </p:sp>
      <p:pic>
        <p:nvPicPr>
          <p:cNvPr id="3" name="Picture 2" descr="more"/>
          <p:cNvPicPr>
            <a:picLocks noChangeAspect="1"/>
          </p:cNvPicPr>
          <p:nvPr/>
        </p:nvPicPr>
        <p:blipFill>
          <a:blip r:embed="rId2"/>
          <a:stretch>
            <a:fillRect/>
          </a:stretch>
        </p:blipFill>
        <p:spPr>
          <a:xfrm rot="5400000">
            <a:off x="10701655" y="553085"/>
            <a:ext cx="1977390" cy="1977390"/>
          </a:xfrm>
          <a:prstGeom prst="rect">
            <a:avLst/>
          </a:prstGeom>
        </p:spPr>
      </p:pic>
      <p:pic>
        <p:nvPicPr>
          <p:cNvPr id="4" name="Picture 3" descr="more"/>
          <p:cNvPicPr>
            <a:picLocks noChangeAspect="1"/>
          </p:cNvPicPr>
          <p:nvPr/>
        </p:nvPicPr>
        <p:blipFill>
          <a:blip r:embed="rId2"/>
          <a:stretch>
            <a:fillRect/>
          </a:stretch>
        </p:blipFill>
        <p:spPr>
          <a:xfrm rot="5400000">
            <a:off x="10636250" y="3035300"/>
            <a:ext cx="2096770" cy="20967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25" name="Group 24"/>
          <p:cNvGrpSpPr/>
          <p:nvPr/>
        </p:nvGrpSpPr>
        <p:grpSpPr>
          <a:xfrm>
            <a:off x="624115" y="1693282"/>
            <a:ext cx="2616583" cy="2875969"/>
            <a:chOff x="624115" y="1693282"/>
            <a:chExt cx="2616583" cy="2875969"/>
          </a:xfrm>
        </p:grpSpPr>
        <p:grpSp>
          <p:nvGrpSpPr>
            <p:cNvPr id="19" name="Group 18"/>
            <p:cNvGrpSpPr/>
            <p:nvPr/>
          </p:nvGrpSpPr>
          <p:grpSpPr>
            <a:xfrm>
              <a:off x="624115" y="1693282"/>
              <a:ext cx="2616583" cy="2875969"/>
              <a:chOff x="4318782" y="487953"/>
              <a:chExt cx="5267726" cy="5789924"/>
            </a:xfrm>
          </p:grpSpPr>
          <p:sp>
            <p:nvSpPr>
              <p:cNvPr id="13" name="Rectangle: Top Corners One Rounded and One Snipped 12"/>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Top Corners One Rounded and One Snipped 10"/>
              <p:cNvSpPr/>
              <p:nvPr/>
            </p:nvSpPr>
            <p:spPr>
              <a:xfrm flipH="1" flipV="1">
                <a:off x="4318782" y="1266092"/>
                <a:ext cx="3967089" cy="3826412"/>
              </a:xfrm>
              <a:prstGeom prst="snipRoundRect">
                <a:avLst>
                  <a:gd name="adj1" fmla="val 16667"/>
                  <a:gd name="adj2" fmla="val 0"/>
                </a:avLst>
              </a:prstGeom>
              <a:solidFill>
                <a:srgbClr val="ABFF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Triangle 11"/>
              <p:cNvSpPr/>
              <p:nvPr/>
            </p:nvSpPr>
            <p:spPr>
              <a:xfrm rot="21377153" flipH="1">
                <a:off x="6859276" y="4676350"/>
                <a:ext cx="1441109" cy="430668"/>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82D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17" name="Rectangle: Rounded Corners 16"/>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rapezoid 14"/>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TextBox 21"/>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26" name="Group 25"/>
          <p:cNvGrpSpPr/>
          <p:nvPr/>
        </p:nvGrpSpPr>
        <p:grpSpPr>
          <a:xfrm>
            <a:off x="3625115" y="1638540"/>
            <a:ext cx="2616583" cy="2875969"/>
            <a:chOff x="624115" y="1693282"/>
            <a:chExt cx="2616583" cy="2875969"/>
          </a:xfrm>
        </p:grpSpPr>
        <p:grpSp>
          <p:nvGrpSpPr>
            <p:cNvPr id="27" name="Group 26"/>
            <p:cNvGrpSpPr/>
            <p:nvPr/>
          </p:nvGrpSpPr>
          <p:grpSpPr>
            <a:xfrm>
              <a:off x="624115" y="1693282"/>
              <a:ext cx="2616583" cy="2875969"/>
              <a:chOff x="4318782" y="487953"/>
              <a:chExt cx="5267726" cy="5789924"/>
            </a:xfrm>
          </p:grpSpPr>
          <p:sp>
            <p:nvSpPr>
              <p:cNvPr id="32" name="Rectangle: Top Corners One Rounded and One Snipped 31"/>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Top Corners One Rounded and One Snipped 32"/>
              <p:cNvSpPr/>
              <p:nvPr/>
            </p:nvSpPr>
            <p:spPr>
              <a:xfrm flipH="1" flipV="1">
                <a:off x="4318782" y="1266092"/>
                <a:ext cx="3967089" cy="3826412"/>
              </a:xfrm>
              <a:prstGeom prst="snipRoundRect">
                <a:avLst>
                  <a:gd name="adj1" fmla="val 16667"/>
                  <a:gd name="adj2" fmla="val 0"/>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Triangle 11"/>
              <p:cNvSpPr/>
              <p:nvPr/>
            </p:nvSpPr>
            <p:spPr>
              <a:xfrm rot="21445862" flipH="1">
                <a:off x="6835834" y="4654199"/>
                <a:ext cx="1441109" cy="430667"/>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C80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36" name="Rectangle: Rounded Corners 35"/>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rapezoid 37"/>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0" name="TextBox 29"/>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40" name="Group 39"/>
          <p:cNvGrpSpPr/>
          <p:nvPr/>
        </p:nvGrpSpPr>
        <p:grpSpPr>
          <a:xfrm>
            <a:off x="6626115" y="1583798"/>
            <a:ext cx="2616583" cy="2875969"/>
            <a:chOff x="624115" y="1693282"/>
            <a:chExt cx="2616583" cy="2875969"/>
          </a:xfrm>
        </p:grpSpPr>
        <p:grpSp>
          <p:nvGrpSpPr>
            <p:cNvPr id="41" name="Group 40"/>
            <p:cNvGrpSpPr/>
            <p:nvPr/>
          </p:nvGrpSpPr>
          <p:grpSpPr>
            <a:xfrm>
              <a:off x="624115" y="1693282"/>
              <a:ext cx="2616583" cy="2875969"/>
              <a:chOff x="4318782" y="487953"/>
              <a:chExt cx="5267726" cy="5789924"/>
            </a:xfrm>
          </p:grpSpPr>
          <p:sp>
            <p:nvSpPr>
              <p:cNvPr id="46" name="Rectangle: Top Corners One Rounded and One Snipped 45"/>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Top Corners One Rounded and One Snipped 46"/>
              <p:cNvSpPr/>
              <p:nvPr/>
            </p:nvSpPr>
            <p:spPr>
              <a:xfrm flipH="1" flipV="1">
                <a:off x="4318782" y="1266092"/>
                <a:ext cx="3967089" cy="3826412"/>
              </a:xfrm>
              <a:prstGeom prst="snipRoundRect">
                <a:avLst>
                  <a:gd name="adj1" fmla="val 16667"/>
                  <a:gd name="adj2" fmla="val 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Triangle 11"/>
              <p:cNvSpPr/>
              <p:nvPr/>
            </p:nvSpPr>
            <p:spPr>
              <a:xfrm rot="21377153" flipH="1">
                <a:off x="6859276" y="4676350"/>
                <a:ext cx="1441109" cy="430668"/>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50" name="Rectangle: Rounded Corners 49"/>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rapezoid 51"/>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4" name="TextBox 43"/>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54" name="Group 53"/>
          <p:cNvGrpSpPr/>
          <p:nvPr/>
        </p:nvGrpSpPr>
        <p:grpSpPr>
          <a:xfrm>
            <a:off x="9627114" y="1542927"/>
            <a:ext cx="2616583" cy="2875969"/>
            <a:chOff x="624115" y="1693282"/>
            <a:chExt cx="2616583" cy="2875969"/>
          </a:xfrm>
        </p:grpSpPr>
        <p:grpSp>
          <p:nvGrpSpPr>
            <p:cNvPr id="55" name="Group 54"/>
            <p:cNvGrpSpPr/>
            <p:nvPr/>
          </p:nvGrpSpPr>
          <p:grpSpPr>
            <a:xfrm>
              <a:off x="624115" y="1693282"/>
              <a:ext cx="2616583" cy="2875969"/>
              <a:chOff x="4318782" y="487953"/>
              <a:chExt cx="5267726" cy="5789924"/>
            </a:xfrm>
          </p:grpSpPr>
          <p:sp>
            <p:nvSpPr>
              <p:cNvPr id="60" name="Rectangle: Top Corners One Rounded and One Snipped 59"/>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Top Corners One Rounded and One Snipped 60"/>
              <p:cNvSpPr/>
              <p:nvPr/>
            </p:nvSpPr>
            <p:spPr>
              <a:xfrm flipH="1" flipV="1">
                <a:off x="4318782" y="1266092"/>
                <a:ext cx="3967089" cy="3826412"/>
              </a:xfrm>
              <a:prstGeom prst="snipRoundRect">
                <a:avLst>
                  <a:gd name="adj1" fmla="val 16667"/>
                  <a:gd name="adj2" fmla="val 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ight Triangle 11"/>
              <p:cNvSpPr/>
              <p:nvPr/>
            </p:nvSpPr>
            <p:spPr>
              <a:xfrm rot="21377153" flipH="1">
                <a:off x="6859276" y="4676350"/>
                <a:ext cx="1441109" cy="430668"/>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64" name="Rectangle: Rounded Corners 63"/>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rapezoid 65"/>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8" name="TextBox 57"/>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89" name="Group 88"/>
          <p:cNvGrpSpPr/>
          <p:nvPr/>
        </p:nvGrpSpPr>
        <p:grpSpPr>
          <a:xfrm rot="21116314">
            <a:off x="580931" y="4225671"/>
            <a:ext cx="1894380" cy="2265845"/>
            <a:chOff x="385582" y="4231293"/>
            <a:chExt cx="1894380" cy="2265845"/>
          </a:xfrm>
          <a:solidFill>
            <a:schemeClr val="bg1"/>
          </a:solidFill>
          <a:effectLst>
            <a:outerShdw blurRad="317500" dist="88900" dir="2700000" algn="tl" rotWithShape="0">
              <a:prstClr val="black">
                <a:alpha val="40000"/>
              </a:prstClr>
            </a:outerShdw>
          </a:effectLst>
        </p:grpSpPr>
        <p:sp>
          <p:nvSpPr>
            <p:cNvPr id="90"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ARDUINO UNO</a:t>
              </a:r>
              <a:endParaRPr lang="en-IN" altLang="en-US" sz="1400" b="1" dirty="0">
                <a:solidFill>
                  <a:schemeClr val="bg1">
                    <a:lumMod val="50000"/>
                  </a:schemeClr>
                </a:solidFill>
                <a:latin typeface="Century Gothic" panose="020B0502020202020204" pitchFamily="34" charset="0"/>
              </a:endParaRPr>
            </a:p>
          </p:txBody>
        </p:sp>
        <p:sp>
          <p:nvSpPr>
            <p:cNvPr id="91" name="TextBox 90"/>
            <p:cNvSpPr txBox="1"/>
            <p:nvPr/>
          </p:nvSpPr>
          <p:spPr>
            <a:xfrm>
              <a:off x="385582" y="4590233"/>
              <a:ext cx="1891426" cy="1906905"/>
            </a:xfrm>
            <a:prstGeom prst="rect">
              <a:avLst/>
            </a:prstGeom>
            <a:grpFill/>
          </p:spPr>
          <p:txBody>
            <a:bodyPr wrap="square" rtlCol="0">
              <a:spAutoFit/>
            </a:bodyPr>
            <a:lstStyle/>
            <a:p>
              <a:pPr algn="l"/>
              <a:r>
                <a:rPr lang="en-US" sz="1200" dirty="0">
                  <a:latin typeface="Times New Roman" panose="02020603050405020304" pitchFamily="18" charset="0"/>
                  <a:cs typeface="Times New Roman" panose="02020603050405020304" pitchFamily="18" charset="0"/>
                  <a:sym typeface="+mn-ea"/>
                </a:rPr>
                <a:t>The Arduino Uno is an open-source microcontroller board based on the Microchip ATmega328P microcontroller. We have used it for building up our circuit and control all the inputs and outputs</a:t>
              </a:r>
              <a:r>
                <a:rPr lang="en-IN" altLang="en-US" sz="1200" dirty="0">
                  <a:latin typeface="Times New Roman" panose="02020603050405020304" pitchFamily="18" charset="0"/>
                  <a:cs typeface="Times New Roman" panose="02020603050405020304" pitchFamily="18" charset="0"/>
                  <a:sym typeface="+mn-ea"/>
                </a:rPr>
                <a:t>.</a:t>
              </a:r>
              <a:endParaRPr lang="en-US" sz="1000" dirty="0">
                <a:solidFill>
                  <a:schemeClr val="bg1">
                    <a:lumMod val="50000"/>
                  </a:schemeClr>
                </a:solidFill>
                <a:latin typeface="Century Gothic" panose="020B0502020202020204" pitchFamily="34" charset="0"/>
              </a:endParaRPr>
            </a:p>
            <a:p>
              <a:pPr algn="l"/>
              <a:endParaRPr lang="en-US" sz="1000" dirty="0">
                <a:solidFill>
                  <a:schemeClr val="bg1">
                    <a:lumMod val="50000"/>
                  </a:schemeClr>
                </a:solidFill>
                <a:latin typeface="Century Gothic" panose="020B0502020202020204" pitchFamily="34" charset="0"/>
              </a:endParaRPr>
            </a:p>
          </p:txBody>
        </p:sp>
      </p:grpSp>
      <p:grpSp>
        <p:nvGrpSpPr>
          <p:cNvPr id="23" name="Group 22"/>
          <p:cNvGrpSpPr/>
          <p:nvPr/>
        </p:nvGrpSpPr>
        <p:grpSpPr>
          <a:xfrm rot="21176314">
            <a:off x="9740127" y="4339398"/>
            <a:ext cx="1891665" cy="1725405"/>
            <a:chOff x="388536" y="4231293"/>
            <a:chExt cx="1891426" cy="1119544"/>
          </a:xfrm>
          <a:solidFill>
            <a:schemeClr val="bg1"/>
          </a:solidFill>
          <a:effectLst>
            <a:outerShdw blurRad="317500" dist="88900" dir="2700000" algn="tl" rotWithShape="0">
              <a:prstClr val="black">
                <a:alpha val="40000"/>
              </a:prstClr>
            </a:outerShdw>
          </a:effectLst>
        </p:grpSpPr>
        <p:sp>
          <p:nvSpPr>
            <p:cNvPr id="69" name="TextBox 89"/>
            <p:cNvSpPr txBox="1"/>
            <p:nvPr/>
          </p:nvSpPr>
          <p:spPr>
            <a:xfrm rot="21599999">
              <a:off x="395817" y="4231293"/>
              <a:ext cx="1884145" cy="199008"/>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I2C MODULE</a:t>
              </a:r>
              <a:endParaRPr lang="en-IN" altLang="en-US" sz="1400" b="1" dirty="0">
                <a:solidFill>
                  <a:schemeClr val="bg1">
                    <a:lumMod val="50000"/>
                  </a:schemeClr>
                </a:solidFill>
                <a:latin typeface="Century Gothic" panose="020B0502020202020204" pitchFamily="34" charset="0"/>
              </a:endParaRPr>
            </a:p>
          </p:txBody>
        </p:sp>
        <p:sp>
          <p:nvSpPr>
            <p:cNvPr id="70" name="TextBox 90"/>
            <p:cNvSpPr txBox="1"/>
            <p:nvPr/>
          </p:nvSpPr>
          <p:spPr>
            <a:xfrm>
              <a:off x="388536" y="4732387"/>
              <a:ext cx="1891426" cy="618450"/>
            </a:xfrm>
            <a:prstGeom prst="rect">
              <a:avLst/>
            </a:prstGeom>
            <a:grpFill/>
          </p:spPr>
          <p:txBody>
            <a:bodyPr wrap="square" rtlCol="0">
              <a:spAutoFit/>
            </a:bodyPr>
            <a:lstStyle/>
            <a:p>
              <a:pPr algn="just"/>
              <a:r>
                <a:rPr lang="en-US" sz="1400" dirty="0">
                  <a:latin typeface="Times New Roman" panose="02020603050405020304" pitchFamily="18" charset="0"/>
                  <a:cs typeface="Times New Roman" panose="02020603050405020304" pitchFamily="18" charset="0"/>
                  <a:sym typeface="+mn-ea"/>
                </a:rPr>
                <a:t>This module is used to control the LCD display forming the I2C interface</a:t>
              </a:r>
              <a:r>
                <a:rPr lang="en-US" sz="1400" dirty="0">
                  <a:solidFill>
                    <a:schemeClr val="bg1"/>
                  </a:solidFill>
                  <a:latin typeface="Times New Roman" panose="02020603050405020304" pitchFamily="18" charset="0"/>
                  <a:cs typeface="Times New Roman" panose="02020603050405020304" pitchFamily="18" charset="0"/>
                  <a:sym typeface="+mn-ea"/>
                </a:rPr>
                <a:t>.</a:t>
              </a:r>
              <a:endParaRPr lang="en-US" sz="1400" dirty="0">
                <a:solidFill>
                  <a:schemeClr val="bg1">
                    <a:lumMod val="50000"/>
                  </a:schemeClr>
                </a:solidFill>
                <a:latin typeface="Century Gothic" panose="020B0502020202020204" pitchFamily="34" charset="0"/>
              </a:endParaRPr>
            </a:p>
          </p:txBody>
        </p:sp>
      </p:grpSp>
      <p:grpSp>
        <p:nvGrpSpPr>
          <p:cNvPr id="71" name="Group 70"/>
          <p:cNvGrpSpPr/>
          <p:nvPr/>
        </p:nvGrpSpPr>
        <p:grpSpPr>
          <a:xfrm rot="21176314">
            <a:off x="3718506" y="4401775"/>
            <a:ext cx="1891426" cy="2007949"/>
            <a:chOff x="388536" y="4231293"/>
            <a:chExt cx="1891426" cy="2007949"/>
          </a:xfrm>
          <a:solidFill>
            <a:schemeClr val="bg1"/>
          </a:solidFill>
          <a:effectLst>
            <a:outerShdw blurRad="317500" dist="88900" dir="2700000" algn="tl" rotWithShape="0">
              <a:prstClr val="black">
                <a:alpha val="40000"/>
              </a:prstClr>
            </a:outerShdw>
          </a:effectLst>
        </p:grpSpPr>
        <p:sp>
          <p:nvSpPr>
            <p:cNvPr id="72"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REAL TIME CLOCK</a:t>
              </a:r>
              <a:endParaRPr lang="en-IN" altLang="en-US" sz="1400" b="1" dirty="0">
                <a:solidFill>
                  <a:schemeClr val="bg1">
                    <a:lumMod val="50000"/>
                  </a:schemeClr>
                </a:solidFill>
                <a:latin typeface="Century Gothic" panose="020B0502020202020204" pitchFamily="34" charset="0"/>
              </a:endParaRPr>
            </a:p>
          </p:txBody>
        </p:sp>
        <p:sp>
          <p:nvSpPr>
            <p:cNvPr id="73" name="TextBox 90"/>
            <p:cNvSpPr txBox="1"/>
            <p:nvPr/>
          </p:nvSpPr>
          <p:spPr>
            <a:xfrm>
              <a:off x="388536" y="4732387"/>
              <a:ext cx="1891426" cy="1506855"/>
            </a:xfrm>
            <a:prstGeom prst="rect">
              <a:avLst/>
            </a:prstGeom>
            <a:grpFill/>
          </p:spPr>
          <p:txBody>
            <a:bodyPr wrap="square" rtlCol="0">
              <a:spAutoFit/>
            </a:bodyPr>
            <a:lstStyle/>
            <a:p>
              <a:pPr algn="just"/>
              <a:r>
                <a:rPr lang="en-US" sz="1200" dirty="0">
                  <a:latin typeface="Times New Roman" panose="02020603050405020304" pitchFamily="18" charset="0"/>
                  <a:cs typeface="Times New Roman" panose="02020603050405020304" pitchFamily="18" charset="0"/>
                  <a:sym typeface="+mn-ea"/>
                </a:rPr>
                <a:t>The Time Clock Module ( or DS3231 ) is a module that measures the time. In our circuit it is helping us to maintain accurate timekeeping</a:t>
              </a:r>
              <a:r>
                <a:rPr lang="en-US" sz="1200" dirty="0">
                  <a:sym typeface="+mn-ea"/>
                </a:rPr>
                <a:t>.</a:t>
              </a:r>
              <a:endParaRPr lang="en-US" sz="1200" dirty="0">
                <a:solidFill>
                  <a:schemeClr val="tx1"/>
                </a:solidFill>
              </a:endParaRPr>
            </a:p>
            <a:p>
              <a:pPr algn="just"/>
              <a:endParaRPr lang="en-US" sz="1000" dirty="0">
                <a:solidFill>
                  <a:schemeClr val="bg1">
                    <a:lumMod val="50000"/>
                  </a:schemeClr>
                </a:solidFill>
                <a:latin typeface="Century Gothic" panose="020B0502020202020204" pitchFamily="34" charset="0"/>
              </a:endParaRPr>
            </a:p>
            <a:p>
              <a:pPr algn="just"/>
              <a:endParaRPr lang="en-US" sz="1000" dirty="0">
                <a:solidFill>
                  <a:schemeClr val="bg1">
                    <a:lumMod val="50000"/>
                  </a:schemeClr>
                </a:solidFill>
                <a:latin typeface="Century Gothic" panose="020B0502020202020204" pitchFamily="34" charset="0"/>
              </a:endParaRPr>
            </a:p>
          </p:txBody>
        </p:sp>
      </p:grpSp>
      <p:grpSp>
        <p:nvGrpSpPr>
          <p:cNvPr id="74" name="Group 73"/>
          <p:cNvGrpSpPr/>
          <p:nvPr/>
        </p:nvGrpSpPr>
        <p:grpSpPr>
          <a:xfrm rot="21236314">
            <a:off x="6666657" y="4255434"/>
            <a:ext cx="1891426" cy="1884759"/>
            <a:chOff x="388536" y="4231293"/>
            <a:chExt cx="1891426" cy="1884759"/>
          </a:xfrm>
          <a:solidFill>
            <a:schemeClr val="bg1"/>
          </a:solidFill>
          <a:effectLst>
            <a:outerShdw blurRad="317500" dist="88900" dir="2700000" algn="tl" rotWithShape="0">
              <a:prstClr val="black">
                <a:alpha val="40000"/>
              </a:prstClr>
            </a:outerShdw>
          </a:effectLst>
        </p:grpSpPr>
        <p:sp>
          <p:nvSpPr>
            <p:cNvPr id="75"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LCD DISPLAY</a:t>
              </a:r>
              <a:endParaRPr lang="en-IN" altLang="en-US" sz="1400" b="1" dirty="0">
                <a:solidFill>
                  <a:schemeClr val="bg1">
                    <a:lumMod val="50000"/>
                  </a:schemeClr>
                </a:solidFill>
                <a:latin typeface="Century Gothic" panose="020B0502020202020204" pitchFamily="34" charset="0"/>
              </a:endParaRPr>
            </a:p>
          </p:txBody>
        </p:sp>
        <p:sp>
          <p:nvSpPr>
            <p:cNvPr id="76" name="TextBox 90"/>
            <p:cNvSpPr txBox="1"/>
            <p:nvPr/>
          </p:nvSpPr>
          <p:spPr>
            <a:xfrm>
              <a:off x="388536" y="4732387"/>
              <a:ext cx="1891426" cy="1383665"/>
            </a:xfrm>
            <a:prstGeom prst="rect">
              <a:avLst/>
            </a:prstGeom>
            <a:grpFill/>
          </p:spPr>
          <p:txBody>
            <a:bodyPr wrap="square" rtlCol="0">
              <a:spAutoFit/>
            </a:bodyPr>
            <a:lstStyle/>
            <a:p>
              <a:pPr algn="just"/>
              <a:r>
                <a:rPr lang="en-US" sz="1200" dirty="0">
                  <a:latin typeface="Times New Roman" panose="02020603050405020304" pitchFamily="18" charset="0"/>
                  <a:cs typeface="Times New Roman" panose="02020603050405020304" pitchFamily="18" charset="0"/>
                  <a:sym typeface="+mn-ea"/>
                </a:rPr>
                <a:t>This LCD is an electronic display module that uses liquid crystal to produce a visible image . In our circuit we are using it to display time.</a:t>
              </a:r>
              <a:endParaRPr lang="en-US" sz="1200" dirty="0">
                <a:solidFill>
                  <a:schemeClr val="tx1"/>
                </a:solidFill>
                <a:latin typeface="Times New Roman" panose="02020603050405020304" pitchFamily="18" charset="0"/>
                <a:cs typeface="Times New Roman" panose="02020603050405020304" pitchFamily="18" charset="0"/>
              </a:endParaRPr>
            </a:p>
            <a:p>
              <a:pPr algn="just"/>
              <a:endParaRPr lang="en-US" sz="1200" dirty="0">
                <a:solidFill>
                  <a:schemeClr val="bg1">
                    <a:lumMod val="50000"/>
                  </a:schemeClr>
                </a:solidFill>
                <a:latin typeface="Century Gothic" panose="020B0502020202020204" pitchFamily="34" charset="0"/>
              </a:endParaRPr>
            </a:p>
          </p:txBody>
        </p:sp>
      </p:grpSp>
      <p:pic>
        <p:nvPicPr>
          <p:cNvPr id="77" name="Picture 7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73125" y="2176145"/>
            <a:ext cx="1472565" cy="1574800"/>
          </a:xfrm>
          <a:prstGeom prst="rect">
            <a:avLst/>
          </a:prstGeom>
        </p:spPr>
      </p:pic>
      <p:pic>
        <p:nvPicPr>
          <p:cNvPr id="78" name="Picture 7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1590" y="2263140"/>
            <a:ext cx="1557020" cy="1400175"/>
          </a:xfrm>
          <a:prstGeom prst="rect">
            <a:avLst/>
          </a:prstGeom>
        </p:spPr>
      </p:pic>
      <p:pic>
        <p:nvPicPr>
          <p:cNvPr id="79" name="Picture 7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97675" y="2153920"/>
            <a:ext cx="1627505" cy="1450975"/>
          </a:xfrm>
          <a:prstGeom prst="rect">
            <a:avLst/>
          </a:prstGeom>
        </p:spPr>
      </p:pic>
      <p:pic>
        <p:nvPicPr>
          <p:cNvPr id="80" name="Picture 7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34245" y="2059940"/>
            <a:ext cx="1515110" cy="1631950"/>
          </a:xfrm>
          <a:prstGeom prst="rect">
            <a:avLst/>
          </a:prstGeom>
        </p:spPr>
      </p:pic>
      <p:sp>
        <p:nvSpPr>
          <p:cNvPr id="83" name="Rectangle 21"/>
          <p:cNvSpPr/>
          <p:nvPr/>
        </p:nvSpPr>
        <p:spPr>
          <a:xfrm rot="15142371">
            <a:off x="1168615" y="3829216"/>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00B0F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2" name="Rectangle 21"/>
          <p:cNvSpPr/>
          <p:nvPr/>
        </p:nvSpPr>
        <p:spPr>
          <a:xfrm rot="15142371">
            <a:off x="4095713" y="3878277"/>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FFFF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4" name="Rectangle 21"/>
          <p:cNvSpPr/>
          <p:nvPr/>
        </p:nvSpPr>
        <p:spPr>
          <a:xfrm rot="15142371">
            <a:off x="10172028" y="3829382"/>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FFFF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5" name="Rectangle 21"/>
          <p:cNvSpPr/>
          <p:nvPr/>
        </p:nvSpPr>
        <p:spPr>
          <a:xfrm rot="15142371">
            <a:off x="7150315" y="3773971"/>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00B0F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6" name="Text Box 85"/>
          <p:cNvSpPr txBox="1"/>
          <p:nvPr/>
        </p:nvSpPr>
        <p:spPr>
          <a:xfrm>
            <a:off x="4032250" y="332105"/>
            <a:ext cx="4128135" cy="706755"/>
          </a:xfrm>
          <a:prstGeom prst="rect">
            <a:avLst/>
          </a:prstGeom>
          <a:noFill/>
        </p:spPr>
        <p:txBody>
          <a:bodyPr wrap="none" rtlCol="0">
            <a:spAutoFit/>
          </a:bodyPr>
          <a:lstStyle/>
          <a:p>
            <a:r>
              <a:rPr lang="en-IN" altLang="en-US" sz="4000" b="1">
                <a:effectLst>
                  <a:outerShdw blurRad="38100" dist="38100" dir="2700000" algn="tl">
                    <a:srgbClr val="000000">
                      <a:alpha val="43137"/>
                    </a:srgbClr>
                  </a:outerShdw>
                </a:effectLst>
                <a:latin typeface="Malgun Gothic" panose="020B0503020000020004" charset="-127"/>
                <a:ea typeface="Malgun Gothic" panose="020B0503020000020004" charset="-127"/>
              </a:rPr>
              <a:t>MODULES USED</a:t>
            </a:r>
            <a:endParaRPr lang="en-IN" altLang="en-US" sz="4000" b="1">
              <a:effectLst>
                <a:outerShdw blurRad="38100" dist="38100" dir="2700000" algn="tl">
                  <a:srgbClr val="000000">
                    <a:alpha val="43137"/>
                  </a:srgbClr>
                </a:outerShdw>
              </a:effectLst>
              <a:latin typeface="Malgun Gothic" panose="020B0503020000020004" charset="-127"/>
              <a:ea typeface="Malgun Gothic" panose="020B0503020000020004" charset="-127"/>
            </a:endParaRPr>
          </a:p>
        </p:txBody>
      </p:sp>
    </p:spTree>
  </p:cSld>
  <p:clrMapOvr>
    <a:masterClrMapping/>
  </p:clrMapOvr>
  <mc:AlternateContent xmlns:mc="http://schemas.openxmlformats.org/markup-compatibility/2006">
    <mc:Choice xmlns:p14="http://schemas.microsoft.com/office/powerpoint/2010/main" Requires="p14">
      <p:transition spd="slow" p14:dur="2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cBhvr additive="base">
                                        <p:cTn id="7" dur="500" fill="hold"/>
                                        <p:tgtEl>
                                          <p:spTgt spid="89"/>
                                        </p:tgtEl>
                                        <p:attrNameLst>
                                          <p:attrName>ppt_x</p:attrName>
                                        </p:attrNameLst>
                                      </p:cBhvr>
                                      <p:tavLst>
                                        <p:tav tm="0">
                                          <p:val>
                                            <p:strVal val="#ppt_x"/>
                                          </p:val>
                                        </p:tav>
                                        <p:tav tm="100000">
                                          <p:val>
                                            <p:strVal val="#ppt_x"/>
                                          </p:val>
                                        </p:tav>
                                      </p:tavLst>
                                    </p:anim>
                                    <p:anim calcmode="lin" valueType="num">
                                      <p:cBhvr additive="base">
                                        <p:cTn id="8" dur="500" fill="hold"/>
                                        <p:tgtEl>
                                          <p:spTgt spid="8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1"/>
                                        </p:tgtEl>
                                        <p:attrNameLst>
                                          <p:attrName>style.visibility</p:attrName>
                                        </p:attrNameLst>
                                      </p:cBhvr>
                                      <p:to>
                                        <p:strVal val="visible"/>
                                      </p:to>
                                    </p:set>
                                    <p:anim calcmode="lin" valueType="num">
                                      <p:cBhvr additive="base">
                                        <p:cTn id="17" dur="500" fill="hold"/>
                                        <p:tgtEl>
                                          <p:spTgt spid="71"/>
                                        </p:tgtEl>
                                        <p:attrNameLst>
                                          <p:attrName>ppt_x</p:attrName>
                                        </p:attrNameLst>
                                      </p:cBhvr>
                                      <p:tavLst>
                                        <p:tav tm="0">
                                          <p:val>
                                            <p:strVal val="#ppt_x"/>
                                          </p:val>
                                        </p:tav>
                                        <p:tav tm="100000">
                                          <p:val>
                                            <p:strVal val="#ppt_x"/>
                                          </p:val>
                                        </p:tav>
                                      </p:tavLst>
                                    </p:anim>
                                    <p:anim calcmode="lin" valueType="num">
                                      <p:cBhvr additive="base">
                                        <p:cTn id="18" dur="500" fill="hold"/>
                                        <p:tgtEl>
                                          <p:spTgt spid="71"/>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74"/>
                                        </p:tgtEl>
                                        <p:attrNameLst>
                                          <p:attrName>style.visibility</p:attrName>
                                        </p:attrNameLst>
                                      </p:cBhvr>
                                      <p:to>
                                        <p:strVal val="visible"/>
                                      </p:to>
                                    </p:set>
                                    <p:anim calcmode="lin" valueType="num">
                                      <p:cBhvr additive="base">
                                        <p:cTn id="22" dur="500" fill="hold"/>
                                        <p:tgtEl>
                                          <p:spTgt spid="74"/>
                                        </p:tgtEl>
                                        <p:attrNameLst>
                                          <p:attrName>ppt_x</p:attrName>
                                        </p:attrNameLst>
                                      </p:cBhvr>
                                      <p:tavLst>
                                        <p:tav tm="0">
                                          <p:val>
                                            <p:strVal val="#ppt_x"/>
                                          </p:val>
                                        </p:tav>
                                        <p:tav tm="100000">
                                          <p:val>
                                            <p:strVal val="#ppt_x"/>
                                          </p:val>
                                        </p:tav>
                                      </p:tavLst>
                                    </p:anim>
                                    <p:anim calcmode="lin" valueType="num">
                                      <p:cBhvr additive="base">
                                        <p:cTn id="23" dur="500" fill="hold"/>
                                        <p:tgtEl>
                                          <p:spTgt spid="7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2" presetClass="entr" presetSubtype="1" fill="hold" grpId="0" nodeType="afterEffect">
                                  <p:stCondLst>
                                    <p:cond delay="0"/>
                                  </p:stCondLst>
                                  <p:childTnLst>
                                    <p:set>
                                      <p:cBhvr>
                                        <p:cTn id="26" dur="1" fill="hold">
                                          <p:stCondLst>
                                            <p:cond delay="0"/>
                                          </p:stCondLst>
                                        </p:cTn>
                                        <p:tgtEl>
                                          <p:spTgt spid="83"/>
                                        </p:tgtEl>
                                        <p:attrNameLst>
                                          <p:attrName>style.visibility</p:attrName>
                                        </p:attrNameLst>
                                      </p:cBhvr>
                                      <p:to>
                                        <p:strVal val="visible"/>
                                      </p:to>
                                    </p:set>
                                    <p:animEffect transition="in" filter="wipe(up)">
                                      <p:cBhvr>
                                        <p:cTn id="27" dur="500"/>
                                        <p:tgtEl>
                                          <p:spTgt spid="83"/>
                                        </p:tgtEl>
                                      </p:cBhvr>
                                    </p:animEffect>
                                  </p:childTnLst>
                                </p:cTn>
                              </p:par>
                            </p:childTnLst>
                          </p:cTn>
                        </p:par>
                        <p:par>
                          <p:cTn id="28" fill="hold">
                            <p:stCondLst>
                              <p:cond delay="2500"/>
                            </p:stCondLst>
                            <p:childTnLst>
                              <p:par>
                                <p:cTn id="29" presetID="22" presetClass="entr" presetSubtype="1" fill="hold" grpId="0" nodeType="afterEffect">
                                  <p:stCondLst>
                                    <p:cond delay="0"/>
                                  </p:stCondLst>
                                  <p:childTnLst>
                                    <p:set>
                                      <p:cBhvr>
                                        <p:cTn id="30" dur="1" fill="hold">
                                          <p:stCondLst>
                                            <p:cond delay="0"/>
                                          </p:stCondLst>
                                        </p:cTn>
                                        <p:tgtEl>
                                          <p:spTgt spid="102"/>
                                        </p:tgtEl>
                                        <p:attrNameLst>
                                          <p:attrName>style.visibility</p:attrName>
                                        </p:attrNameLst>
                                      </p:cBhvr>
                                      <p:to>
                                        <p:strVal val="visible"/>
                                      </p:to>
                                    </p:set>
                                    <p:animEffect transition="in" filter="wipe(up)">
                                      <p:cBhvr>
                                        <p:cTn id="31" dur="500"/>
                                        <p:tgtEl>
                                          <p:spTgt spid="102"/>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84"/>
                                        </p:tgtEl>
                                        <p:attrNameLst>
                                          <p:attrName>style.visibility</p:attrName>
                                        </p:attrNameLst>
                                      </p:cBhvr>
                                      <p:to>
                                        <p:strVal val="visible"/>
                                      </p:to>
                                    </p:set>
                                    <p:animEffect transition="in" filter="wipe(up)">
                                      <p:cBhvr>
                                        <p:cTn id="35" dur="500"/>
                                        <p:tgtEl>
                                          <p:spTgt spid="84"/>
                                        </p:tgtEl>
                                      </p:cBhvr>
                                    </p:animEffect>
                                  </p:childTnLst>
                                </p:cTn>
                              </p:par>
                            </p:childTnLst>
                          </p:cTn>
                        </p:par>
                        <p:par>
                          <p:cTn id="36" fill="hold">
                            <p:stCondLst>
                              <p:cond delay="3500"/>
                            </p:stCondLst>
                            <p:childTnLst>
                              <p:par>
                                <p:cTn id="37" presetID="22" presetClass="entr" presetSubtype="1" fill="hold" grpId="0" nodeType="afterEffect">
                                  <p:stCondLst>
                                    <p:cond delay="0"/>
                                  </p:stCondLst>
                                  <p:childTnLst>
                                    <p:set>
                                      <p:cBhvr>
                                        <p:cTn id="38" dur="1" fill="hold">
                                          <p:stCondLst>
                                            <p:cond delay="0"/>
                                          </p:stCondLst>
                                        </p:cTn>
                                        <p:tgtEl>
                                          <p:spTgt spid="85"/>
                                        </p:tgtEl>
                                        <p:attrNameLst>
                                          <p:attrName>style.visibility</p:attrName>
                                        </p:attrNameLst>
                                      </p:cBhvr>
                                      <p:to>
                                        <p:strVal val="visible"/>
                                      </p:to>
                                    </p:set>
                                    <p:animEffect transition="in" filter="wipe(up)">
                                      <p:cBhvr>
                                        <p:cTn id="39"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bldLvl="0" animBg="1"/>
      <p:bldP spid="102" grpId="0" bldLvl="0" animBg="1"/>
      <p:bldP spid="84" grpId="0" bldLvl="0" animBg="1"/>
      <p:bldP spid="85"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25" name="Group 24"/>
          <p:cNvGrpSpPr/>
          <p:nvPr/>
        </p:nvGrpSpPr>
        <p:grpSpPr>
          <a:xfrm>
            <a:off x="624115" y="1693282"/>
            <a:ext cx="2616583" cy="2875969"/>
            <a:chOff x="624115" y="1693282"/>
            <a:chExt cx="2616583" cy="2875969"/>
          </a:xfrm>
        </p:grpSpPr>
        <p:grpSp>
          <p:nvGrpSpPr>
            <p:cNvPr id="19" name="Group 18"/>
            <p:cNvGrpSpPr/>
            <p:nvPr/>
          </p:nvGrpSpPr>
          <p:grpSpPr>
            <a:xfrm>
              <a:off x="624115" y="1693282"/>
              <a:ext cx="2616583" cy="2875969"/>
              <a:chOff x="4318782" y="487953"/>
              <a:chExt cx="5267726" cy="5789924"/>
            </a:xfrm>
          </p:grpSpPr>
          <p:sp>
            <p:nvSpPr>
              <p:cNvPr id="13" name="Rectangle: Top Corners One Rounded and One Snipped 12"/>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Top Corners One Rounded and One Snipped 10"/>
              <p:cNvSpPr/>
              <p:nvPr/>
            </p:nvSpPr>
            <p:spPr>
              <a:xfrm flipH="1" flipV="1">
                <a:off x="4318782" y="1266092"/>
                <a:ext cx="3967089" cy="3826412"/>
              </a:xfrm>
              <a:prstGeom prst="snipRoundRect">
                <a:avLst>
                  <a:gd name="adj1" fmla="val 16667"/>
                  <a:gd name="adj2" fmla="val 0"/>
                </a:avLst>
              </a:prstGeom>
              <a:solidFill>
                <a:srgbClr val="ABFF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Triangle 11"/>
              <p:cNvSpPr/>
              <p:nvPr/>
            </p:nvSpPr>
            <p:spPr>
              <a:xfrm rot="21377153" flipH="1">
                <a:off x="6859276" y="4676350"/>
                <a:ext cx="1441109" cy="430668"/>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82D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17" name="Rectangle: Rounded Corners 16"/>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rapezoid 14"/>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TextBox 21"/>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26" name="Group 25"/>
          <p:cNvGrpSpPr/>
          <p:nvPr/>
        </p:nvGrpSpPr>
        <p:grpSpPr>
          <a:xfrm>
            <a:off x="3625115" y="1638540"/>
            <a:ext cx="2616583" cy="2875969"/>
            <a:chOff x="624115" y="1693282"/>
            <a:chExt cx="2616583" cy="2875969"/>
          </a:xfrm>
        </p:grpSpPr>
        <p:grpSp>
          <p:nvGrpSpPr>
            <p:cNvPr id="27" name="Group 26"/>
            <p:cNvGrpSpPr/>
            <p:nvPr/>
          </p:nvGrpSpPr>
          <p:grpSpPr>
            <a:xfrm>
              <a:off x="624115" y="1693282"/>
              <a:ext cx="2616583" cy="2875969"/>
              <a:chOff x="4318782" y="487953"/>
              <a:chExt cx="5267726" cy="5789924"/>
            </a:xfrm>
          </p:grpSpPr>
          <p:sp>
            <p:nvSpPr>
              <p:cNvPr id="32" name="Rectangle: Top Corners One Rounded and One Snipped 31"/>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Top Corners One Rounded and One Snipped 32"/>
              <p:cNvSpPr/>
              <p:nvPr/>
            </p:nvSpPr>
            <p:spPr>
              <a:xfrm flipH="1" flipV="1">
                <a:off x="4318782" y="1266092"/>
                <a:ext cx="3967089" cy="3826412"/>
              </a:xfrm>
              <a:prstGeom prst="snipRoundRect">
                <a:avLst>
                  <a:gd name="adj1" fmla="val 16667"/>
                  <a:gd name="adj2" fmla="val 0"/>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Triangle 11"/>
              <p:cNvSpPr/>
              <p:nvPr/>
            </p:nvSpPr>
            <p:spPr>
              <a:xfrm rot="21445862" flipH="1">
                <a:off x="6835834" y="4654199"/>
                <a:ext cx="1441109" cy="430667"/>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C80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36" name="Rectangle: Rounded Corners 35"/>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rapezoid 37"/>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0" name="TextBox 29"/>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40" name="Group 39"/>
          <p:cNvGrpSpPr/>
          <p:nvPr/>
        </p:nvGrpSpPr>
        <p:grpSpPr>
          <a:xfrm>
            <a:off x="6626115" y="1583798"/>
            <a:ext cx="2616583" cy="2875969"/>
            <a:chOff x="624115" y="1693282"/>
            <a:chExt cx="2616583" cy="2875969"/>
          </a:xfrm>
        </p:grpSpPr>
        <p:grpSp>
          <p:nvGrpSpPr>
            <p:cNvPr id="41" name="Group 40"/>
            <p:cNvGrpSpPr/>
            <p:nvPr/>
          </p:nvGrpSpPr>
          <p:grpSpPr>
            <a:xfrm>
              <a:off x="624115" y="1693282"/>
              <a:ext cx="2616583" cy="2875969"/>
              <a:chOff x="4318782" y="487953"/>
              <a:chExt cx="5267726" cy="5789924"/>
            </a:xfrm>
          </p:grpSpPr>
          <p:sp>
            <p:nvSpPr>
              <p:cNvPr id="46" name="Rectangle: Top Corners One Rounded and One Snipped 45"/>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Top Corners One Rounded and One Snipped 46"/>
              <p:cNvSpPr/>
              <p:nvPr/>
            </p:nvSpPr>
            <p:spPr>
              <a:xfrm flipH="1" flipV="1">
                <a:off x="4318782" y="1266092"/>
                <a:ext cx="3967089" cy="3826412"/>
              </a:xfrm>
              <a:prstGeom prst="snipRoundRect">
                <a:avLst>
                  <a:gd name="adj1" fmla="val 16667"/>
                  <a:gd name="adj2" fmla="val 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Triangle 11"/>
              <p:cNvSpPr/>
              <p:nvPr/>
            </p:nvSpPr>
            <p:spPr>
              <a:xfrm rot="21377153" flipH="1">
                <a:off x="6859276" y="4676350"/>
                <a:ext cx="1441109" cy="430668"/>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50" name="Rectangle: Rounded Corners 49"/>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rapezoid 51"/>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4" name="TextBox 43"/>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54" name="Group 53"/>
          <p:cNvGrpSpPr/>
          <p:nvPr/>
        </p:nvGrpSpPr>
        <p:grpSpPr>
          <a:xfrm>
            <a:off x="9627114" y="1542927"/>
            <a:ext cx="2616583" cy="2875969"/>
            <a:chOff x="624115" y="1693282"/>
            <a:chExt cx="2616583" cy="2875969"/>
          </a:xfrm>
        </p:grpSpPr>
        <p:grpSp>
          <p:nvGrpSpPr>
            <p:cNvPr id="55" name="Group 54"/>
            <p:cNvGrpSpPr/>
            <p:nvPr/>
          </p:nvGrpSpPr>
          <p:grpSpPr>
            <a:xfrm>
              <a:off x="624115" y="1693282"/>
              <a:ext cx="2616583" cy="2875969"/>
              <a:chOff x="4318782" y="487953"/>
              <a:chExt cx="5267726" cy="5789924"/>
            </a:xfrm>
          </p:grpSpPr>
          <p:sp>
            <p:nvSpPr>
              <p:cNvPr id="60" name="Rectangle: Top Corners One Rounded and One Snipped 59"/>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Top Corners One Rounded and One Snipped 60"/>
              <p:cNvSpPr/>
              <p:nvPr/>
            </p:nvSpPr>
            <p:spPr>
              <a:xfrm flipH="1" flipV="1">
                <a:off x="4318782" y="1266092"/>
                <a:ext cx="3967089" cy="3826412"/>
              </a:xfrm>
              <a:prstGeom prst="snipRoundRect">
                <a:avLst>
                  <a:gd name="adj1" fmla="val 16667"/>
                  <a:gd name="adj2" fmla="val 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ight Triangle 11"/>
              <p:cNvSpPr/>
              <p:nvPr/>
            </p:nvSpPr>
            <p:spPr>
              <a:xfrm rot="21377153" flipH="1">
                <a:off x="6859276" y="4676350"/>
                <a:ext cx="1441109" cy="430668"/>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64" name="Rectangle: Rounded Corners 63"/>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rapezoid 65"/>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8" name="TextBox 57"/>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pic>
        <p:nvPicPr>
          <p:cNvPr id="2" name="Content Placeholder 1"/>
          <p:cNvPicPr>
            <a:picLocks noGrp="1" noChangeAspect="1"/>
          </p:cNvPicPr>
          <p:nvPr/>
        </p:nvPicPr>
        <p:blipFill>
          <a:blip r:embed="rId1" cstate="print">
            <a:extLst>
              <a:ext uri="{28A0092B-C50C-407E-A947-70E740481C1C}">
                <a14:useLocalDpi xmlns:a14="http://schemas.microsoft.com/office/drawing/2010/main" val="0"/>
              </a:ext>
            </a:extLst>
          </a:blip>
          <a:stretch>
            <a:fillRect/>
          </a:stretch>
        </p:blipFill>
        <p:spPr>
          <a:xfrm>
            <a:off x="764540" y="2266315"/>
            <a:ext cx="1623060" cy="1513840"/>
          </a:xfrm>
          <a:prstGeom prst="rect">
            <a:avLst/>
          </a:prstGeom>
        </p:spPr>
      </p:pic>
      <p:pic>
        <p:nvPicPr>
          <p:cNvPr id="5" name="Content Placeholder 4"/>
          <p:cNvPicPr>
            <a:picLocks noGrp="1" noChangeAspect="1"/>
          </p:cNvPicPr>
          <p:nvPr/>
        </p:nvPicPr>
        <p:blipFill>
          <a:blip r:embed="rId2">
            <a:extLst>
              <a:ext uri="{28A0092B-C50C-407E-A947-70E740481C1C}">
                <a14:useLocalDpi xmlns:a14="http://schemas.microsoft.com/office/drawing/2010/main" val="0"/>
              </a:ext>
            </a:extLst>
          </a:blip>
          <a:stretch>
            <a:fillRect/>
          </a:stretch>
        </p:blipFill>
        <p:spPr>
          <a:xfrm>
            <a:off x="3764915" y="2258060"/>
            <a:ext cx="1620520" cy="1438275"/>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5925" y="2148205"/>
            <a:ext cx="1661795" cy="150685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95510" y="2135505"/>
            <a:ext cx="1633220" cy="1519555"/>
          </a:xfrm>
          <a:prstGeom prst="rect">
            <a:avLst/>
          </a:prstGeom>
        </p:spPr>
      </p:pic>
      <p:grpSp>
        <p:nvGrpSpPr>
          <p:cNvPr id="89" name="Group 88"/>
          <p:cNvGrpSpPr/>
          <p:nvPr/>
        </p:nvGrpSpPr>
        <p:grpSpPr>
          <a:xfrm rot="21236315">
            <a:off x="574525" y="4166889"/>
            <a:ext cx="1891426" cy="2439114"/>
            <a:chOff x="388536" y="4231293"/>
            <a:chExt cx="1891426" cy="2439114"/>
          </a:xfrm>
          <a:solidFill>
            <a:schemeClr val="bg1"/>
          </a:solidFill>
          <a:effectLst>
            <a:outerShdw blurRad="317500" dist="88900" dir="2700000" algn="tl" rotWithShape="0">
              <a:prstClr val="black">
                <a:alpha val="40000"/>
              </a:prstClr>
            </a:outerShdw>
          </a:effectLst>
        </p:grpSpPr>
        <p:sp>
          <p:nvSpPr>
            <p:cNvPr id="90" name="TextBox 89"/>
            <p:cNvSpPr txBox="1"/>
            <p:nvPr/>
          </p:nvSpPr>
          <p:spPr>
            <a:xfrm>
              <a:off x="395817" y="4231293"/>
              <a:ext cx="1884145" cy="521970"/>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L298N MOTOR DRIVER</a:t>
              </a:r>
              <a:endParaRPr lang="en-IN" altLang="en-US" sz="1400" b="1" dirty="0">
                <a:solidFill>
                  <a:schemeClr val="bg1">
                    <a:lumMod val="50000"/>
                  </a:schemeClr>
                </a:solidFill>
                <a:latin typeface="Century Gothic" panose="020B0502020202020204" pitchFamily="34" charset="0"/>
              </a:endParaRPr>
            </a:p>
          </p:txBody>
        </p:sp>
        <p:sp>
          <p:nvSpPr>
            <p:cNvPr id="91" name="TextBox 90"/>
            <p:cNvSpPr txBox="1"/>
            <p:nvPr/>
          </p:nvSpPr>
          <p:spPr>
            <a:xfrm>
              <a:off x="388536" y="4732387"/>
              <a:ext cx="1891426" cy="1938020"/>
            </a:xfrm>
            <a:prstGeom prst="rect">
              <a:avLst/>
            </a:prstGeom>
            <a:grpFill/>
          </p:spPr>
          <p:txBody>
            <a:bodyPr wrap="square" rtlCol="0">
              <a:spAutoFit/>
            </a:bodyPr>
            <a:lstStyle/>
            <a:p>
              <a:pPr algn="l"/>
              <a:r>
                <a:rPr lang="en-US" sz="1200" dirty="0">
                  <a:latin typeface="Times New Roman" panose="02020603050405020304" pitchFamily="18" charset="0"/>
                  <a:cs typeface="Times New Roman" panose="02020603050405020304" pitchFamily="18" charset="0"/>
                  <a:sym typeface="+mn-ea"/>
                </a:rPr>
                <a:t>The L298N is a dual-channel H-Bridge motor driver capable of driving two DC motors and one stepper motor. means it can individually drive up to two DC motor for any applications.</a:t>
              </a:r>
              <a:endParaRPr lang="en-US" sz="1200" dirty="0">
                <a:solidFill>
                  <a:schemeClr val="tx1"/>
                </a:solidFill>
                <a:latin typeface="Times New Roman" panose="02020603050405020304" pitchFamily="18" charset="0"/>
                <a:cs typeface="Times New Roman" panose="02020603050405020304" pitchFamily="18" charset="0"/>
              </a:endParaRPr>
            </a:p>
            <a:p>
              <a:pPr algn="l"/>
              <a:endParaRPr lang="en-US" sz="1200" dirty="0">
                <a:solidFill>
                  <a:schemeClr val="bg1">
                    <a:lumMod val="50000"/>
                  </a:schemeClr>
                </a:solidFill>
                <a:latin typeface="Century Gothic" panose="020B0502020202020204" pitchFamily="34" charset="0"/>
              </a:endParaRPr>
            </a:p>
          </p:txBody>
        </p:sp>
      </p:grpSp>
      <p:grpSp>
        <p:nvGrpSpPr>
          <p:cNvPr id="23" name="Group 22"/>
          <p:cNvGrpSpPr/>
          <p:nvPr/>
        </p:nvGrpSpPr>
        <p:grpSpPr>
          <a:xfrm rot="21236315">
            <a:off x="9719789" y="4277130"/>
            <a:ext cx="1891426" cy="1392634"/>
            <a:chOff x="388536" y="4231293"/>
            <a:chExt cx="1891426" cy="1392634"/>
          </a:xfrm>
          <a:solidFill>
            <a:schemeClr val="bg1"/>
          </a:solidFill>
          <a:effectLst>
            <a:outerShdw blurRad="317500" dist="88900" dir="2700000" algn="tl" rotWithShape="0">
              <a:prstClr val="black">
                <a:alpha val="40000"/>
              </a:prstClr>
            </a:outerShdw>
          </a:effectLst>
        </p:grpSpPr>
        <p:sp>
          <p:nvSpPr>
            <p:cNvPr id="69"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9-V BATTERY</a:t>
              </a:r>
              <a:endParaRPr lang="en-IN" altLang="en-US" sz="1400" b="1" dirty="0">
                <a:solidFill>
                  <a:schemeClr val="bg1">
                    <a:lumMod val="50000"/>
                  </a:schemeClr>
                </a:solidFill>
                <a:latin typeface="Century Gothic" panose="020B0502020202020204" pitchFamily="34" charset="0"/>
              </a:endParaRPr>
            </a:p>
          </p:txBody>
        </p:sp>
        <p:sp>
          <p:nvSpPr>
            <p:cNvPr id="70" name="TextBox 90"/>
            <p:cNvSpPr txBox="1"/>
            <p:nvPr/>
          </p:nvSpPr>
          <p:spPr>
            <a:xfrm>
              <a:off x="388536" y="4732387"/>
              <a:ext cx="1891426" cy="891540"/>
            </a:xfrm>
            <a:prstGeom prst="rect">
              <a:avLst/>
            </a:prstGeom>
            <a:grpFill/>
          </p:spPr>
          <p:txBody>
            <a:bodyPr wrap="square" rtlCol="0">
              <a:spAutoFit/>
            </a:bodyPr>
            <a:lstStyle/>
            <a:p>
              <a:pPr algn="just"/>
              <a:r>
                <a:rPr lang="en-IN" sz="1400" dirty="0">
                  <a:latin typeface="Times New Roman" panose="02020603050405020304" pitchFamily="18" charset="0"/>
                  <a:cs typeface="Times New Roman" panose="02020603050405020304" pitchFamily="18" charset="0"/>
                  <a:sym typeface="+mn-ea"/>
                </a:rPr>
                <a:t>We’ll be using battery in case we do not have any other power source</a:t>
              </a:r>
              <a:r>
                <a:rPr lang="en-IN" sz="1400" dirty="0">
                  <a:sym typeface="+mn-ea"/>
                </a:rPr>
                <a:t>.</a:t>
              </a:r>
              <a:endParaRPr lang="en-US" sz="1000" dirty="0">
                <a:solidFill>
                  <a:schemeClr val="bg1">
                    <a:lumMod val="50000"/>
                  </a:schemeClr>
                </a:solidFill>
                <a:latin typeface="Century Gothic" panose="020B0502020202020204" pitchFamily="34" charset="0"/>
              </a:endParaRPr>
            </a:p>
            <a:p>
              <a:pPr algn="just"/>
              <a:endParaRPr lang="en-US" sz="1000" dirty="0">
                <a:solidFill>
                  <a:schemeClr val="bg1">
                    <a:lumMod val="50000"/>
                  </a:schemeClr>
                </a:solidFill>
                <a:latin typeface="Century Gothic" panose="020B0502020202020204" pitchFamily="34" charset="0"/>
              </a:endParaRPr>
            </a:p>
          </p:txBody>
        </p:sp>
      </p:grpSp>
      <p:grpSp>
        <p:nvGrpSpPr>
          <p:cNvPr id="71" name="Group 70"/>
          <p:cNvGrpSpPr/>
          <p:nvPr/>
        </p:nvGrpSpPr>
        <p:grpSpPr>
          <a:xfrm rot="21236315">
            <a:off x="3707153" y="4263172"/>
            <a:ext cx="1891426" cy="2069544"/>
            <a:chOff x="388536" y="4231293"/>
            <a:chExt cx="1891426" cy="2069544"/>
          </a:xfrm>
          <a:solidFill>
            <a:schemeClr val="bg1"/>
          </a:solidFill>
          <a:effectLst>
            <a:outerShdw blurRad="317500" dist="88900" dir="2700000" algn="tl" rotWithShape="0">
              <a:prstClr val="black">
                <a:alpha val="40000"/>
              </a:prstClr>
            </a:outerShdw>
          </a:effectLst>
        </p:grpSpPr>
        <p:sp>
          <p:nvSpPr>
            <p:cNvPr id="72"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DC MOTOR</a:t>
              </a:r>
              <a:endParaRPr lang="en-IN" altLang="en-US" sz="1400" b="1" dirty="0">
                <a:solidFill>
                  <a:schemeClr val="bg1">
                    <a:lumMod val="50000"/>
                  </a:schemeClr>
                </a:solidFill>
                <a:latin typeface="Century Gothic" panose="020B0502020202020204" pitchFamily="34" charset="0"/>
              </a:endParaRPr>
            </a:p>
          </p:txBody>
        </p:sp>
        <p:sp>
          <p:nvSpPr>
            <p:cNvPr id="73" name="TextBox 90"/>
            <p:cNvSpPr txBox="1"/>
            <p:nvPr/>
          </p:nvSpPr>
          <p:spPr>
            <a:xfrm>
              <a:off x="388536" y="4732387"/>
              <a:ext cx="1891426" cy="1568450"/>
            </a:xfrm>
            <a:prstGeom prst="rect">
              <a:avLst/>
            </a:prstGeom>
            <a:grpFill/>
          </p:spPr>
          <p:txBody>
            <a:bodyPr wrap="square" rtlCol="0">
              <a:spAutoFit/>
            </a:bodyPr>
            <a:lstStyle/>
            <a:p>
              <a:pPr algn="just"/>
              <a:r>
                <a:rPr lang="en-US" sz="1200" dirty="0">
                  <a:latin typeface="Times New Roman" panose="02020603050405020304" pitchFamily="18" charset="0"/>
                  <a:cs typeface="Times New Roman" panose="02020603050405020304" pitchFamily="18" charset="0"/>
                  <a:sym typeface="+mn-ea"/>
                </a:rPr>
                <a:t>A DC motor is any of a class of rotary electrical motors that converts direct current electrical energy into mechanical energy. We are using it for opening and closing of drawer.</a:t>
              </a:r>
              <a:endParaRPr lang="en-US" sz="1200" dirty="0">
                <a:solidFill>
                  <a:schemeClr val="tx1"/>
                </a:solidFill>
                <a:latin typeface="Times New Roman" panose="02020603050405020304" pitchFamily="18" charset="0"/>
                <a:cs typeface="Times New Roman" panose="02020603050405020304" pitchFamily="18" charset="0"/>
              </a:endParaRPr>
            </a:p>
            <a:p>
              <a:pPr algn="just"/>
              <a:endParaRPr lang="en-US" sz="1200" dirty="0">
                <a:solidFill>
                  <a:schemeClr val="bg1">
                    <a:lumMod val="50000"/>
                  </a:schemeClr>
                </a:solidFill>
                <a:latin typeface="Century Gothic" panose="020B0502020202020204" pitchFamily="34" charset="0"/>
              </a:endParaRPr>
            </a:p>
          </p:txBody>
        </p:sp>
      </p:grpSp>
      <p:grpSp>
        <p:nvGrpSpPr>
          <p:cNvPr id="74" name="Group 73"/>
          <p:cNvGrpSpPr/>
          <p:nvPr/>
        </p:nvGrpSpPr>
        <p:grpSpPr>
          <a:xfrm rot="21236315">
            <a:off x="6790482" y="4275754"/>
            <a:ext cx="1891426" cy="1884759"/>
            <a:chOff x="388536" y="4231293"/>
            <a:chExt cx="1891426" cy="1884759"/>
          </a:xfrm>
          <a:solidFill>
            <a:schemeClr val="bg1"/>
          </a:solidFill>
          <a:effectLst>
            <a:outerShdw blurRad="317500" dist="88900" dir="2700000" algn="tl" rotWithShape="0">
              <a:prstClr val="black">
                <a:alpha val="40000"/>
              </a:prstClr>
            </a:outerShdw>
          </a:effectLst>
        </p:grpSpPr>
        <p:sp>
          <p:nvSpPr>
            <p:cNvPr id="75"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JUMP WIRES</a:t>
              </a:r>
              <a:endParaRPr lang="en-IN" altLang="en-US" sz="1400" b="1" dirty="0">
                <a:solidFill>
                  <a:schemeClr val="bg1">
                    <a:lumMod val="50000"/>
                  </a:schemeClr>
                </a:solidFill>
                <a:latin typeface="Century Gothic" panose="020B0502020202020204" pitchFamily="34" charset="0"/>
              </a:endParaRPr>
            </a:p>
          </p:txBody>
        </p:sp>
        <p:sp>
          <p:nvSpPr>
            <p:cNvPr id="76" name="TextBox 90"/>
            <p:cNvSpPr txBox="1"/>
            <p:nvPr/>
          </p:nvSpPr>
          <p:spPr>
            <a:xfrm>
              <a:off x="388536" y="4732387"/>
              <a:ext cx="1891426" cy="1383665"/>
            </a:xfrm>
            <a:prstGeom prst="rect">
              <a:avLst/>
            </a:prstGeom>
            <a:grpFill/>
          </p:spPr>
          <p:txBody>
            <a:bodyPr wrap="square" rtlCol="0">
              <a:spAutoFit/>
            </a:bodyPr>
            <a:lstStyle/>
            <a:p>
              <a:pPr algn="just"/>
              <a:r>
                <a:rPr lang="en-US" sz="1400" dirty="0">
                  <a:latin typeface="Times New Roman" panose="02020603050405020304" pitchFamily="18" charset="0"/>
                  <a:cs typeface="Times New Roman" panose="02020603050405020304" pitchFamily="18" charset="0"/>
                  <a:sym typeface="+mn-ea"/>
                </a:rPr>
                <a:t>A jump wire is an electrical wire  used to interconnect the components of the circuit.</a:t>
              </a:r>
              <a:endParaRPr lang="en-US" sz="1400" dirty="0">
                <a:solidFill>
                  <a:schemeClr val="tx1"/>
                </a:solidFill>
                <a:latin typeface="Times New Roman" panose="02020603050405020304" pitchFamily="18" charset="0"/>
                <a:cs typeface="Times New Roman" panose="02020603050405020304" pitchFamily="18" charset="0"/>
              </a:endParaRPr>
            </a:p>
            <a:p>
              <a:pPr algn="just"/>
              <a:endParaRPr lang="en-US" sz="1400" dirty="0">
                <a:solidFill>
                  <a:schemeClr val="bg1">
                    <a:lumMod val="50000"/>
                  </a:schemeClr>
                </a:solidFill>
                <a:latin typeface="Century Gothic" panose="020B0502020202020204" pitchFamily="34" charset="0"/>
              </a:endParaRPr>
            </a:p>
          </p:txBody>
        </p:sp>
      </p:grpSp>
      <p:sp>
        <p:nvSpPr>
          <p:cNvPr id="102" name="Rectangle 21"/>
          <p:cNvSpPr/>
          <p:nvPr/>
        </p:nvSpPr>
        <p:spPr>
          <a:xfrm rot="15142371">
            <a:off x="982308" y="3932887"/>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FFFF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1"/>
          <p:cNvSpPr/>
          <p:nvPr/>
        </p:nvSpPr>
        <p:spPr>
          <a:xfrm rot="15142371">
            <a:off x="7254203" y="3932887"/>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FFFF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3" name="Rectangle 21"/>
          <p:cNvSpPr/>
          <p:nvPr/>
        </p:nvSpPr>
        <p:spPr>
          <a:xfrm rot="15142371">
            <a:off x="4294085" y="3932721"/>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00B0F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21"/>
          <p:cNvSpPr/>
          <p:nvPr/>
        </p:nvSpPr>
        <p:spPr>
          <a:xfrm rot="15142371">
            <a:off x="10344365" y="3829216"/>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00B0F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 Box 6"/>
          <p:cNvSpPr txBox="1"/>
          <p:nvPr/>
        </p:nvSpPr>
        <p:spPr>
          <a:xfrm>
            <a:off x="3065145" y="387350"/>
            <a:ext cx="6062345" cy="706755"/>
          </a:xfrm>
          <a:prstGeom prst="rect">
            <a:avLst/>
          </a:prstGeom>
          <a:noFill/>
        </p:spPr>
        <p:txBody>
          <a:bodyPr wrap="square" rtlCol="0" anchor="t">
            <a:spAutoFit/>
          </a:bodyPr>
          <a:lstStyle/>
          <a:p>
            <a:pPr algn="ctr"/>
            <a:r>
              <a:rPr lang="en-IN" altLang="en-US" sz="4000" b="1">
                <a:effectLst>
                  <a:outerShdw blurRad="38100" dist="38100" dir="2700000" algn="tl">
                    <a:srgbClr val="000000">
                      <a:alpha val="43137"/>
                    </a:srgbClr>
                  </a:outerShdw>
                </a:effectLst>
                <a:latin typeface="Malgun Gothic" panose="020B0503020000020004" charset="-127"/>
                <a:ea typeface="Malgun Gothic" panose="020B0503020000020004" charset="-127"/>
                <a:sym typeface="+mn-ea"/>
              </a:rPr>
              <a:t>MODULES USED</a:t>
            </a:r>
            <a:endParaRPr lang="en-IN" altLang="en-US" sz="4000" b="1">
              <a:effectLst>
                <a:outerShdw blurRad="38100" dist="38100" dir="2700000" algn="tl">
                  <a:srgbClr val="000000">
                    <a:alpha val="43137"/>
                  </a:srgbClr>
                </a:outerShdw>
              </a:effectLst>
              <a:latin typeface="Malgun Gothic" panose="020B0503020000020004" charset="-127"/>
              <a:ea typeface="Malgun Gothic" panose="020B0503020000020004" charset="-127"/>
              <a:sym typeface="+mn-ea"/>
            </a:endParaRPr>
          </a:p>
        </p:txBody>
      </p:sp>
    </p:spTree>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cBhvr additive="base">
                                        <p:cTn id="7" dur="500" fill="hold"/>
                                        <p:tgtEl>
                                          <p:spTgt spid="89"/>
                                        </p:tgtEl>
                                        <p:attrNameLst>
                                          <p:attrName>ppt_x</p:attrName>
                                        </p:attrNameLst>
                                      </p:cBhvr>
                                      <p:tavLst>
                                        <p:tav tm="0">
                                          <p:val>
                                            <p:strVal val="#ppt_x"/>
                                          </p:val>
                                        </p:tav>
                                        <p:tav tm="100000">
                                          <p:val>
                                            <p:strVal val="#ppt_x"/>
                                          </p:val>
                                        </p:tav>
                                      </p:tavLst>
                                    </p:anim>
                                    <p:anim calcmode="lin" valueType="num">
                                      <p:cBhvr additive="base">
                                        <p:cTn id="8" dur="500" fill="hold"/>
                                        <p:tgtEl>
                                          <p:spTgt spid="8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1"/>
                                        </p:tgtEl>
                                        <p:attrNameLst>
                                          <p:attrName>style.visibility</p:attrName>
                                        </p:attrNameLst>
                                      </p:cBhvr>
                                      <p:to>
                                        <p:strVal val="visible"/>
                                      </p:to>
                                    </p:set>
                                    <p:anim calcmode="lin" valueType="num">
                                      <p:cBhvr additive="base">
                                        <p:cTn id="17" dur="500" fill="hold"/>
                                        <p:tgtEl>
                                          <p:spTgt spid="71"/>
                                        </p:tgtEl>
                                        <p:attrNameLst>
                                          <p:attrName>ppt_x</p:attrName>
                                        </p:attrNameLst>
                                      </p:cBhvr>
                                      <p:tavLst>
                                        <p:tav tm="0">
                                          <p:val>
                                            <p:strVal val="#ppt_x"/>
                                          </p:val>
                                        </p:tav>
                                        <p:tav tm="100000">
                                          <p:val>
                                            <p:strVal val="#ppt_x"/>
                                          </p:val>
                                        </p:tav>
                                      </p:tavLst>
                                    </p:anim>
                                    <p:anim calcmode="lin" valueType="num">
                                      <p:cBhvr additive="base">
                                        <p:cTn id="18" dur="500" fill="hold"/>
                                        <p:tgtEl>
                                          <p:spTgt spid="71"/>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74"/>
                                        </p:tgtEl>
                                        <p:attrNameLst>
                                          <p:attrName>style.visibility</p:attrName>
                                        </p:attrNameLst>
                                      </p:cBhvr>
                                      <p:to>
                                        <p:strVal val="visible"/>
                                      </p:to>
                                    </p:set>
                                    <p:anim calcmode="lin" valueType="num">
                                      <p:cBhvr additive="base">
                                        <p:cTn id="22" dur="500" fill="hold"/>
                                        <p:tgtEl>
                                          <p:spTgt spid="74"/>
                                        </p:tgtEl>
                                        <p:attrNameLst>
                                          <p:attrName>ppt_x</p:attrName>
                                        </p:attrNameLst>
                                      </p:cBhvr>
                                      <p:tavLst>
                                        <p:tav tm="0">
                                          <p:val>
                                            <p:strVal val="#ppt_x"/>
                                          </p:val>
                                        </p:tav>
                                        <p:tav tm="100000">
                                          <p:val>
                                            <p:strVal val="#ppt_x"/>
                                          </p:val>
                                        </p:tav>
                                      </p:tavLst>
                                    </p:anim>
                                    <p:anim calcmode="lin" valueType="num">
                                      <p:cBhvr additive="base">
                                        <p:cTn id="23" dur="500" fill="hold"/>
                                        <p:tgtEl>
                                          <p:spTgt spid="7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2" presetClass="entr" presetSubtype="1" fill="hold" grpId="0" nodeType="afterEffect">
                                  <p:stCondLst>
                                    <p:cond delay="0"/>
                                  </p:stCondLst>
                                  <p:childTnLst>
                                    <p:set>
                                      <p:cBhvr>
                                        <p:cTn id="26" dur="1" fill="hold">
                                          <p:stCondLst>
                                            <p:cond delay="0"/>
                                          </p:stCondLst>
                                        </p:cTn>
                                        <p:tgtEl>
                                          <p:spTgt spid="102"/>
                                        </p:tgtEl>
                                        <p:attrNameLst>
                                          <p:attrName>style.visibility</p:attrName>
                                        </p:attrNameLst>
                                      </p:cBhvr>
                                      <p:to>
                                        <p:strVal val="visible"/>
                                      </p:to>
                                    </p:set>
                                    <p:animEffect transition="in" filter="wipe(up)">
                                      <p:cBhvr>
                                        <p:cTn id="27" dur="500"/>
                                        <p:tgtEl>
                                          <p:spTgt spid="102"/>
                                        </p:tgtEl>
                                      </p:cBhvr>
                                    </p:animEffect>
                                  </p:childTnLst>
                                </p:cTn>
                              </p:par>
                            </p:childTnLst>
                          </p:cTn>
                        </p:par>
                        <p:par>
                          <p:cTn id="28" fill="hold">
                            <p:stCondLst>
                              <p:cond delay="2500"/>
                            </p:stCondLst>
                            <p:childTnLst>
                              <p:par>
                                <p:cTn id="29" presetID="22" presetClass="entr" presetSubtype="1" fill="hold" grpId="0"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wipe(up)">
                                      <p:cBhvr>
                                        <p:cTn id="31" dur="500"/>
                                        <p:tgtEl>
                                          <p:spTgt spid="3"/>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83"/>
                                        </p:tgtEl>
                                        <p:attrNameLst>
                                          <p:attrName>style.visibility</p:attrName>
                                        </p:attrNameLst>
                                      </p:cBhvr>
                                      <p:to>
                                        <p:strVal val="visible"/>
                                      </p:to>
                                    </p:set>
                                    <p:animEffect transition="in" filter="wipe(up)">
                                      <p:cBhvr>
                                        <p:cTn id="35" dur="500"/>
                                        <p:tgtEl>
                                          <p:spTgt spid="83"/>
                                        </p:tgtEl>
                                      </p:cBhvr>
                                    </p:animEffect>
                                  </p:childTnLst>
                                </p:cTn>
                              </p:par>
                            </p:childTnLst>
                          </p:cTn>
                        </p:par>
                        <p:par>
                          <p:cTn id="36" fill="hold">
                            <p:stCondLst>
                              <p:cond delay="3500"/>
                            </p:stCondLst>
                            <p:childTnLst>
                              <p:par>
                                <p:cTn id="37" presetID="22" presetClass="entr" presetSubtype="1" fill="hold" grpId="0" nodeType="after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wipe(up)">
                                      <p:cBhvr>
                                        <p:cTn id="3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bldLvl="0" animBg="1"/>
      <p:bldP spid="3" grpId="0" bldLvl="0" animBg="1"/>
      <p:bldP spid="83" grpId="0" bldLvl="0" animBg="1"/>
      <p:bldP spid="4"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25" name="Group 24"/>
          <p:cNvGrpSpPr/>
          <p:nvPr/>
        </p:nvGrpSpPr>
        <p:grpSpPr>
          <a:xfrm>
            <a:off x="624115" y="1693282"/>
            <a:ext cx="2616583" cy="2875969"/>
            <a:chOff x="624115" y="1693282"/>
            <a:chExt cx="2616583" cy="2875969"/>
          </a:xfrm>
        </p:grpSpPr>
        <p:grpSp>
          <p:nvGrpSpPr>
            <p:cNvPr id="19" name="Group 18"/>
            <p:cNvGrpSpPr/>
            <p:nvPr/>
          </p:nvGrpSpPr>
          <p:grpSpPr>
            <a:xfrm>
              <a:off x="624115" y="1693282"/>
              <a:ext cx="2616583" cy="2875969"/>
              <a:chOff x="4318782" y="487953"/>
              <a:chExt cx="5267726" cy="5789924"/>
            </a:xfrm>
          </p:grpSpPr>
          <p:sp>
            <p:nvSpPr>
              <p:cNvPr id="13" name="Rectangle: Top Corners One Rounded and One Snipped 12"/>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Top Corners One Rounded and One Snipped 10"/>
              <p:cNvSpPr/>
              <p:nvPr/>
            </p:nvSpPr>
            <p:spPr>
              <a:xfrm flipH="1" flipV="1">
                <a:off x="4318782" y="1266092"/>
                <a:ext cx="3967089" cy="3826412"/>
              </a:xfrm>
              <a:prstGeom prst="snipRoundRect">
                <a:avLst>
                  <a:gd name="adj1" fmla="val 16667"/>
                  <a:gd name="adj2" fmla="val 0"/>
                </a:avLst>
              </a:prstGeom>
              <a:solidFill>
                <a:srgbClr val="ABFF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Triangle 11"/>
              <p:cNvSpPr/>
              <p:nvPr/>
            </p:nvSpPr>
            <p:spPr>
              <a:xfrm rot="21377153" flipH="1">
                <a:off x="6859276" y="4676350"/>
                <a:ext cx="1441109" cy="430668"/>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82D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17" name="Rectangle: Rounded Corners 16"/>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rapezoid 14"/>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TextBox 21"/>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26" name="Group 25"/>
          <p:cNvGrpSpPr/>
          <p:nvPr/>
        </p:nvGrpSpPr>
        <p:grpSpPr>
          <a:xfrm>
            <a:off x="3625115" y="1638540"/>
            <a:ext cx="2616583" cy="2875969"/>
            <a:chOff x="624115" y="1693282"/>
            <a:chExt cx="2616583" cy="2875969"/>
          </a:xfrm>
        </p:grpSpPr>
        <p:grpSp>
          <p:nvGrpSpPr>
            <p:cNvPr id="27" name="Group 26"/>
            <p:cNvGrpSpPr/>
            <p:nvPr/>
          </p:nvGrpSpPr>
          <p:grpSpPr>
            <a:xfrm>
              <a:off x="624115" y="1693282"/>
              <a:ext cx="2616583" cy="2875969"/>
              <a:chOff x="4318782" y="487953"/>
              <a:chExt cx="5267726" cy="5789924"/>
            </a:xfrm>
          </p:grpSpPr>
          <p:sp>
            <p:nvSpPr>
              <p:cNvPr id="32" name="Rectangle: Top Corners One Rounded and One Snipped 31"/>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Top Corners One Rounded and One Snipped 32"/>
              <p:cNvSpPr/>
              <p:nvPr/>
            </p:nvSpPr>
            <p:spPr>
              <a:xfrm flipH="1" flipV="1">
                <a:off x="4318782" y="1266092"/>
                <a:ext cx="3967089" cy="3826412"/>
              </a:xfrm>
              <a:prstGeom prst="snipRoundRect">
                <a:avLst>
                  <a:gd name="adj1" fmla="val 16667"/>
                  <a:gd name="adj2" fmla="val 0"/>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Triangle 11"/>
              <p:cNvSpPr/>
              <p:nvPr/>
            </p:nvSpPr>
            <p:spPr>
              <a:xfrm rot="21445862" flipH="1">
                <a:off x="6835834" y="4654199"/>
                <a:ext cx="1441109" cy="430667"/>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C80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36" name="Rectangle: Rounded Corners 35"/>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rapezoid 37"/>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0" name="TextBox 29"/>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40" name="Group 39"/>
          <p:cNvGrpSpPr/>
          <p:nvPr/>
        </p:nvGrpSpPr>
        <p:grpSpPr>
          <a:xfrm>
            <a:off x="6626115" y="1583798"/>
            <a:ext cx="2616583" cy="2875969"/>
            <a:chOff x="624115" y="1693282"/>
            <a:chExt cx="2616583" cy="2875969"/>
          </a:xfrm>
        </p:grpSpPr>
        <p:grpSp>
          <p:nvGrpSpPr>
            <p:cNvPr id="41" name="Group 40"/>
            <p:cNvGrpSpPr/>
            <p:nvPr/>
          </p:nvGrpSpPr>
          <p:grpSpPr>
            <a:xfrm>
              <a:off x="624115" y="1693282"/>
              <a:ext cx="2616583" cy="2875969"/>
              <a:chOff x="4318782" y="487953"/>
              <a:chExt cx="5267726" cy="5789924"/>
            </a:xfrm>
          </p:grpSpPr>
          <p:sp>
            <p:nvSpPr>
              <p:cNvPr id="46" name="Rectangle: Top Corners One Rounded and One Snipped 45"/>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Top Corners One Rounded and One Snipped 46"/>
              <p:cNvSpPr/>
              <p:nvPr/>
            </p:nvSpPr>
            <p:spPr>
              <a:xfrm flipH="1" flipV="1">
                <a:off x="4318782" y="1266092"/>
                <a:ext cx="3967089" cy="3826412"/>
              </a:xfrm>
              <a:prstGeom prst="snipRoundRect">
                <a:avLst>
                  <a:gd name="adj1" fmla="val 16667"/>
                  <a:gd name="adj2" fmla="val 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Triangle 11"/>
              <p:cNvSpPr/>
              <p:nvPr/>
            </p:nvSpPr>
            <p:spPr>
              <a:xfrm rot="21377153" flipH="1">
                <a:off x="6859276" y="4676350"/>
                <a:ext cx="1441109" cy="430668"/>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50" name="Rectangle: Rounded Corners 49"/>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rapezoid 51"/>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4" name="TextBox 43"/>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54" name="Group 53"/>
          <p:cNvGrpSpPr/>
          <p:nvPr/>
        </p:nvGrpSpPr>
        <p:grpSpPr>
          <a:xfrm>
            <a:off x="9627114" y="1542927"/>
            <a:ext cx="2616583" cy="2875969"/>
            <a:chOff x="624115" y="1693282"/>
            <a:chExt cx="2616583" cy="2875969"/>
          </a:xfrm>
        </p:grpSpPr>
        <p:grpSp>
          <p:nvGrpSpPr>
            <p:cNvPr id="55" name="Group 54"/>
            <p:cNvGrpSpPr/>
            <p:nvPr/>
          </p:nvGrpSpPr>
          <p:grpSpPr>
            <a:xfrm>
              <a:off x="624115" y="1693282"/>
              <a:ext cx="2616583" cy="2875969"/>
              <a:chOff x="4318782" y="487953"/>
              <a:chExt cx="5267726" cy="5789924"/>
            </a:xfrm>
          </p:grpSpPr>
          <p:sp>
            <p:nvSpPr>
              <p:cNvPr id="60" name="Rectangle: Top Corners One Rounded and One Snipped 59"/>
              <p:cNvSpPr/>
              <p:nvPr/>
            </p:nvSpPr>
            <p:spPr>
              <a:xfrm flipH="1" flipV="1">
                <a:off x="5038065" y="1934197"/>
                <a:ext cx="4548443" cy="4343680"/>
              </a:xfrm>
              <a:prstGeom prst="snipRoundRect">
                <a:avLst>
                  <a:gd name="adj1" fmla="val 16667"/>
                  <a:gd name="adj2" fmla="val 0"/>
                </a:avLst>
              </a:prstGeom>
              <a:solidFill>
                <a:schemeClr val="tx1">
                  <a:alpha val="32000"/>
                </a:schemeClr>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Top Corners One Rounded and One Snipped 60"/>
              <p:cNvSpPr/>
              <p:nvPr/>
            </p:nvSpPr>
            <p:spPr>
              <a:xfrm flipH="1" flipV="1">
                <a:off x="4318782" y="1266092"/>
                <a:ext cx="3967089" cy="3826412"/>
              </a:xfrm>
              <a:prstGeom prst="snipRoundRect">
                <a:avLst>
                  <a:gd name="adj1" fmla="val 16667"/>
                  <a:gd name="adj2" fmla="val 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ight Triangle 11"/>
              <p:cNvSpPr/>
              <p:nvPr/>
            </p:nvSpPr>
            <p:spPr>
              <a:xfrm rot="21377153" flipH="1">
                <a:off x="6859276" y="4676350"/>
                <a:ext cx="1441109" cy="430668"/>
              </a:xfrm>
              <a:custGeom>
                <a:avLst/>
                <a:gdLst>
                  <a:gd name="connsiteX0" fmla="*/ 0 w 1383030"/>
                  <a:gd name="connsiteY0" fmla="*/ 531934 h 531934"/>
                  <a:gd name="connsiteX1" fmla="*/ 0 w 1383030"/>
                  <a:gd name="connsiteY1" fmla="*/ 0 h 531934"/>
                  <a:gd name="connsiteX2" fmla="*/ 1383030 w 1383030"/>
                  <a:gd name="connsiteY2" fmla="*/ 531934 h 531934"/>
                  <a:gd name="connsiteX3" fmla="*/ 0 w 1383030"/>
                  <a:gd name="connsiteY3" fmla="*/ 531934 h 531934"/>
                  <a:gd name="connsiteX0-1" fmla="*/ 0 w 1840230"/>
                  <a:gd name="connsiteY0-2" fmla="*/ 0 h 537882"/>
                  <a:gd name="connsiteX1-3" fmla="*/ 457200 w 1840230"/>
                  <a:gd name="connsiteY1-4" fmla="*/ 5948 h 537882"/>
                  <a:gd name="connsiteX2-5" fmla="*/ 1840230 w 1840230"/>
                  <a:gd name="connsiteY2-6" fmla="*/ 537882 h 537882"/>
                  <a:gd name="connsiteX3-7" fmla="*/ 0 w 1840230"/>
                  <a:gd name="connsiteY3-8" fmla="*/ 0 h 537882"/>
                  <a:gd name="connsiteX0-9" fmla="*/ 0 w 1840230"/>
                  <a:gd name="connsiteY0-10" fmla="*/ 0 h 537882"/>
                  <a:gd name="connsiteX1-11" fmla="*/ 457200 w 1840230"/>
                  <a:gd name="connsiteY1-12" fmla="*/ 5948 h 537882"/>
                  <a:gd name="connsiteX2-13" fmla="*/ 1840230 w 1840230"/>
                  <a:gd name="connsiteY2-14" fmla="*/ 537882 h 537882"/>
                  <a:gd name="connsiteX3-15" fmla="*/ 0 w 1840230"/>
                  <a:gd name="connsiteY3-16" fmla="*/ 0 h 537882"/>
                  <a:gd name="connsiteX0-17" fmla="*/ 0 w 1840230"/>
                  <a:gd name="connsiteY0-18" fmla="*/ 0 h 553000"/>
                  <a:gd name="connsiteX1-19" fmla="*/ 457200 w 1840230"/>
                  <a:gd name="connsiteY1-20" fmla="*/ 5948 h 553000"/>
                  <a:gd name="connsiteX2-21" fmla="*/ 1840230 w 1840230"/>
                  <a:gd name="connsiteY2-22" fmla="*/ 537882 h 553000"/>
                  <a:gd name="connsiteX3-23" fmla="*/ 0 w 1840230"/>
                  <a:gd name="connsiteY3-24" fmla="*/ 0 h 553000"/>
                  <a:gd name="connsiteX0-25" fmla="*/ 0 w 1840230"/>
                  <a:gd name="connsiteY0-26" fmla="*/ 0 h 550713"/>
                  <a:gd name="connsiteX1-27" fmla="*/ 457200 w 1840230"/>
                  <a:gd name="connsiteY1-28" fmla="*/ 5948 h 550713"/>
                  <a:gd name="connsiteX2-29" fmla="*/ 1840230 w 1840230"/>
                  <a:gd name="connsiteY2-30" fmla="*/ 537882 h 550713"/>
                  <a:gd name="connsiteX3-31" fmla="*/ 0 w 1840230"/>
                  <a:gd name="connsiteY3-32" fmla="*/ 0 h 550713"/>
                  <a:gd name="connsiteX0-33" fmla="*/ 0 w 1840230"/>
                  <a:gd name="connsiteY0-34" fmla="*/ 0 h 550713"/>
                  <a:gd name="connsiteX1-35" fmla="*/ 457200 w 1840230"/>
                  <a:gd name="connsiteY1-36" fmla="*/ 5948 h 550713"/>
                  <a:gd name="connsiteX2-37" fmla="*/ 1840230 w 1840230"/>
                  <a:gd name="connsiteY2-38" fmla="*/ 537882 h 550713"/>
                  <a:gd name="connsiteX3-39" fmla="*/ 0 w 1840230"/>
                  <a:gd name="connsiteY3-40" fmla="*/ 0 h 550713"/>
                  <a:gd name="connsiteX0-41" fmla="*/ 0 w 1840230"/>
                  <a:gd name="connsiteY0-42" fmla="*/ 0 h 550713"/>
                  <a:gd name="connsiteX1-43" fmla="*/ 457200 w 1840230"/>
                  <a:gd name="connsiteY1-44" fmla="*/ 5948 h 550713"/>
                  <a:gd name="connsiteX2-45" fmla="*/ 1840230 w 1840230"/>
                  <a:gd name="connsiteY2-46" fmla="*/ 537882 h 550713"/>
                  <a:gd name="connsiteX3-47" fmla="*/ 0 w 1840230"/>
                  <a:gd name="connsiteY3-48" fmla="*/ 0 h 550713"/>
                </a:gdLst>
                <a:ahLst/>
                <a:cxnLst>
                  <a:cxn ang="0">
                    <a:pos x="connsiteX0-1" y="connsiteY0-2"/>
                  </a:cxn>
                  <a:cxn ang="0">
                    <a:pos x="connsiteX1-3" y="connsiteY1-4"/>
                  </a:cxn>
                  <a:cxn ang="0">
                    <a:pos x="connsiteX2-5" y="connsiteY2-6"/>
                  </a:cxn>
                  <a:cxn ang="0">
                    <a:pos x="connsiteX3-7" y="connsiteY3-8"/>
                  </a:cxn>
                </a:cxnLst>
                <a:rect l="l" t="t" r="r" b="b"/>
                <a:pathLst>
                  <a:path w="1840230" h="550713">
                    <a:moveTo>
                      <a:pt x="0" y="0"/>
                    </a:moveTo>
                    <a:cubicBezTo>
                      <a:pt x="307041" y="277648"/>
                      <a:pt x="419100" y="-43099"/>
                      <a:pt x="457200" y="5948"/>
                    </a:cubicBezTo>
                    <a:lnTo>
                      <a:pt x="1840230" y="537882"/>
                    </a:lnTo>
                    <a:cubicBezTo>
                      <a:pt x="1549550" y="432546"/>
                      <a:pt x="142763" y="851647"/>
                      <a:pt x="0" y="0"/>
                    </a:cubicBez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p:cNvGrpSpPr/>
              <p:nvPr/>
            </p:nvGrpSpPr>
            <p:grpSpPr>
              <a:xfrm>
                <a:off x="6292161" y="487953"/>
                <a:ext cx="552600" cy="1140997"/>
                <a:chOff x="2939143" y="1028541"/>
                <a:chExt cx="783329" cy="1617400"/>
              </a:xfrm>
              <a:effectLst>
                <a:outerShdw blurRad="76200" dir="18900000" sy="23000" kx="-1200000" algn="bl" rotWithShape="0">
                  <a:prstClr val="black">
                    <a:alpha val="20000"/>
                  </a:prstClr>
                </a:outerShdw>
              </a:effectLst>
            </p:grpSpPr>
            <p:sp>
              <p:nvSpPr>
                <p:cNvPr id="64" name="Rectangle: Rounded Corners 63"/>
                <p:cNvSpPr/>
                <p:nvPr/>
              </p:nvSpPr>
              <p:spPr>
                <a:xfrm rot="1098443" flipH="1">
                  <a:off x="3153025" y="1914421"/>
                  <a:ext cx="77804" cy="731520"/>
                </a:xfrm>
                <a:prstGeom prst="roundRect">
                  <a:avLst/>
                </a:prstGeom>
                <a:gradFill flip="none" rotWithShape="1">
                  <a:gsLst>
                    <a:gs pos="100000">
                      <a:schemeClr val="bg1">
                        <a:lumMod val="85000"/>
                      </a:schemeClr>
                    </a:gs>
                    <a:gs pos="57512">
                      <a:schemeClr val="tx1">
                        <a:lumMod val="65000"/>
                        <a:lumOff val="35000"/>
                      </a:schemeClr>
                    </a:gs>
                    <a:gs pos="24800">
                      <a:schemeClr val="bg1"/>
                    </a:gs>
                    <a:gs pos="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2939143" y="1538514"/>
                  <a:ext cx="740228" cy="740228"/>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rapezoid 65"/>
                <p:cNvSpPr/>
                <p:nvPr/>
              </p:nvSpPr>
              <p:spPr>
                <a:xfrm rot="702551">
                  <a:off x="3193598" y="1216282"/>
                  <a:ext cx="418337" cy="707468"/>
                </a:xfrm>
                <a:prstGeom prst="trapezoid">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3169263" y="1028541"/>
                  <a:ext cx="553209" cy="553209"/>
                </a:xfrm>
                <a:prstGeom prst="ellipse">
                  <a:avLst/>
                </a:prstGeom>
                <a:solidFill>
                  <a:srgbClr val="0070C0"/>
                </a:solidFill>
                <a:ln>
                  <a:noFill/>
                </a:ln>
                <a:effectLst>
                  <a:innerShdw blurRad="330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8" name="TextBox 57"/>
            <p:cNvSpPr txBox="1"/>
            <p:nvPr/>
          </p:nvSpPr>
          <p:spPr>
            <a:xfrm>
              <a:off x="763994" y="2253069"/>
              <a:ext cx="1857829" cy="368300"/>
            </a:xfrm>
            <a:prstGeom prst="rect">
              <a:avLst/>
            </a:prstGeom>
            <a:noFill/>
          </p:spPr>
          <p:txBody>
            <a:bodyPr wrap="square" rtlCol="0">
              <a:spAutoFit/>
            </a:bodyPr>
            <a:lstStyle/>
            <a:p>
              <a:pPr algn="ctr"/>
              <a:endParaRPr lang="en-US" b="1" dirty="0">
                <a:latin typeface="Century Gothic" panose="020B0502020202020204" pitchFamily="34" charset="0"/>
              </a:endParaRPr>
            </a:p>
          </p:txBody>
        </p:sp>
      </p:grpSp>
      <p:grpSp>
        <p:nvGrpSpPr>
          <p:cNvPr id="89" name="Group 88"/>
          <p:cNvGrpSpPr/>
          <p:nvPr/>
        </p:nvGrpSpPr>
        <p:grpSpPr>
          <a:xfrm rot="21236315">
            <a:off x="538753" y="4168783"/>
            <a:ext cx="1891426" cy="1761569"/>
            <a:chOff x="388536" y="4231293"/>
            <a:chExt cx="1891426" cy="1761569"/>
          </a:xfrm>
          <a:solidFill>
            <a:schemeClr val="bg1"/>
          </a:solidFill>
          <a:effectLst>
            <a:outerShdw blurRad="317500" dist="88900" dir="2700000" algn="tl" rotWithShape="0">
              <a:prstClr val="black">
                <a:alpha val="40000"/>
              </a:prstClr>
            </a:outerShdw>
          </a:effectLst>
        </p:grpSpPr>
        <p:sp>
          <p:nvSpPr>
            <p:cNvPr id="90"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PUSH BUTTON</a:t>
              </a:r>
              <a:endParaRPr lang="en-IN" altLang="en-US" sz="1400" b="1" dirty="0">
                <a:solidFill>
                  <a:schemeClr val="bg1">
                    <a:lumMod val="50000"/>
                  </a:schemeClr>
                </a:solidFill>
                <a:latin typeface="Century Gothic" panose="020B0502020202020204" pitchFamily="34" charset="0"/>
              </a:endParaRPr>
            </a:p>
          </p:txBody>
        </p:sp>
        <p:sp>
          <p:nvSpPr>
            <p:cNvPr id="91" name="TextBox 90"/>
            <p:cNvSpPr txBox="1"/>
            <p:nvPr/>
          </p:nvSpPr>
          <p:spPr>
            <a:xfrm>
              <a:off x="388536" y="4732387"/>
              <a:ext cx="1891426" cy="1260475"/>
            </a:xfrm>
            <a:prstGeom prst="rect">
              <a:avLst/>
            </a:prstGeom>
            <a:grpFill/>
          </p:spPr>
          <p:txBody>
            <a:bodyPr wrap="square" rtlCol="0">
              <a:spAutoFit/>
            </a:bodyPr>
            <a:lstStyle/>
            <a:p>
              <a:pPr algn="just"/>
              <a:r>
                <a:rPr lang="en-US" sz="1400" dirty="0">
                  <a:latin typeface="Times New Roman" panose="02020603050405020304" pitchFamily="18" charset="0"/>
                  <a:cs typeface="Times New Roman" panose="02020603050405020304" pitchFamily="18" charset="0"/>
                  <a:sym typeface="+mn-ea"/>
                </a:rPr>
                <a:t>Push buttons are used in our circuit for setting up the time and entering it.</a:t>
              </a:r>
              <a:endParaRPr lang="en-US" sz="1200" dirty="0">
                <a:solidFill>
                  <a:schemeClr val="tx1"/>
                </a:solidFill>
                <a:latin typeface="Times New Roman" panose="02020603050405020304" pitchFamily="18" charset="0"/>
                <a:cs typeface="Times New Roman" panose="02020603050405020304" pitchFamily="18" charset="0"/>
              </a:endParaRPr>
            </a:p>
            <a:p>
              <a:pPr algn="just"/>
              <a:endParaRPr lang="en-US" sz="1000" dirty="0">
                <a:solidFill>
                  <a:schemeClr val="bg1">
                    <a:lumMod val="50000"/>
                  </a:schemeClr>
                </a:solidFill>
                <a:latin typeface="Century Gothic" panose="020B0502020202020204" pitchFamily="34" charset="0"/>
              </a:endParaRPr>
            </a:p>
            <a:p>
              <a:pPr algn="just"/>
              <a:endParaRPr lang="en-US" sz="1000" dirty="0">
                <a:solidFill>
                  <a:schemeClr val="bg1">
                    <a:lumMod val="50000"/>
                  </a:schemeClr>
                </a:solidFill>
                <a:latin typeface="Century Gothic" panose="020B0502020202020204" pitchFamily="34" charset="0"/>
              </a:endParaRPr>
            </a:p>
          </p:txBody>
        </p:sp>
      </p:grpSp>
      <p:grpSp>
        <p:nvGrpSpPr>
          <p:cNvPr id="23" name="Group 22"/>
          <p:cNvGrpSpPr/>
          <p:nvPr/>
        </p:nvGrpSpPr>
        <p:grpSpPr>
          <a:xfrm rot="21236315">
            <a:off x="9725421" y="4104335"/>
            <a:ext cx="1891426" cy="2100659"/>
            <a:chOff x="388536" y="4231293"/>
            <a:chExt cx="1891426" cy="2100659"/>
          </a:xfrm>
          <a:solidFill>
            <a:schemeClr val="bg1"/>
          </a:solidFill>
          <a:effectLst>
            <a:outerShdw blurRad="317500" dist="88900" dir="2700000" algn="tl" rotWithShape="0">
              <a:prstClr val="black">
                <a:alpha val="40000"/>
              </a:prstClr>
            </a:outerShdw>
          </a:effectLst>
        </p:grpSpPr>
        <p:sp>
          <p:nvSpPr>
            <p:cNvPr id="69"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PASSIVE ALARM</a:t>
              </a:r>
              <a:endParaRPr lang="en-IN" altLang="en-US" sz="1400" b="1" dirty="0">
                <a:solidFill>
                  <a:schemeClr val="bg1">
                    <a:lumMod val="50000"/>
                  </a:schemeClr>
                </a:solidFill>
                <a:latin typeface="Century Gothic" panose="020B0502020202020204" pitchFamily="34" charset="0"/>
              </a:endParaRPr>
            </a:p>
          </p:txBody>
        </p:sp>
        <p:sp>
          <p:nvSpPr>
            <p:cNvPr id="70" name="TextBox 90"/>
            <p:cNvSpPr txBox="1"/>
            <p:nvPr/>
          </p:nvSpPr>
          <p:spPr>
            <a:xfrm>
              <a:off x="388536" y="4732387"/>
              <a:ext cx="1891426" cy="1599565"/>
            </a:xfrm>
            <a:prstGeom prst="rect">
              <a:avLst/>
            </a:prstGeom>
            <a:grpFill/>
          </p:spPr>
          <p:txBody>
            <a:bodyPr wrap="square" rtlCol="0">
              <a:spAutoFit/>
            </a:bodyPr>
            <a:lstStyle/>
            <a:p>
              <a:pPr algn="just"/>
              <a:r>
                <a:rPr lang="en-US" sz="1400" dirty="0">
                  <a:latin typeface="Times New Roman" panose="02020603050405020304" pitchFamily="18" charset="0"/>
                  <a:cs typeface="Times New Roman" panose="02020603050405020304" pitchFamily="18" charset="0"/>
                  <a:sym typeface="+mn-ea"/>
                </a:rPr>
                <a:t>Passive alarm are automatically activated and emit warning sounds at the time of medication. </a:t>
              </a:r>
              <a:endParaRPr lang="en-US" sz="1400" dirty="0">
                <a:solidFill>
                  <a:schemeClr val="tx1"/>
                </a:solidFill>
                <a:latin typeface="Times New Roman" panose="02020603050405020304" pitchFamily="18" charset="0"/>
                <a:cs typeface="Times New Roman" panose="02020603050405020304" pitchFamily="18" charset="0"/>
              </a:endParaRPr>
            </a:p>
            <a:p>
              <a:pPr algn="just"/>
              <a:endParaRPr lang="en-US" sz="1400" dirty="0">
                <a:solidFill>
                  <a:schemeClr val="bg1">
                    <a:lumMod val="50000"/>
                  </a:schemeClr>
                </a:solidFill>
                <a:latin typeface="Century Gothic" panose="020B0502020202020204" pitchFamily="34" charset="0"/>
              </a:endParaRPr>
            </a:p>
            <a:p>
              <a:pPr algn="just"/>
              <a:endParaRPr lang="en-US" sz="1400" dirty="0">
                <a:solidFill>
                  <a:schemeClr val="bg1">
                    <a:lumMod val="50000"/>
                  </a:schemeClr>
                </a:solidFill>
                <a:latin typeface="Century Gothic" panose="020B0502020202020204" pitchFamily="34" charset="0"/>
              </a:endParaRPr>
            </a:p>
          </p:txBody>
        </p:sp>
      </p:grpSp>
      <p:grpSp>
        <p:nvGrpSpPr>
          <p:cNvPr id="71" name="Group 70"/>
          <p:cNvGrpSpPr/>
          <p:nvPr/>
        </p:nvGrpSpPr>
        <p:grpSpPr>
          <a:xfrm rot="21236315">
            <a:off x="3707153" y="4263172"/>
            <a:ext cx="1891426" cy="2069544"/>
            <a:chOff x="388536" y="4231293"/>
            <a:chExt cx="1891426" cy="2069544"/>
          </a:xfrm>
          <a:solidFill>
            <a:schemeClr val="bg1"/>
          </a:solidFill>
          <a:effectLst>
            <a:outerShdw blurRad="317500" dist="88900" dir="2700000" algn="tl" rotWithShape="0">
              <a:prstClr val="black">
                <a:alpha val="40000"/>
              </a:prstClr>
            </a:outerShdw>
          </a:effectLst>
        </p:grpSpPr>
        <p:sp>
          <p:nvSpPr>
            <p:cNvPr id="72"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BREADBOARD</a:t>
              </a:r>
              <a:endParaRPr lang="en-IN" altLang="en-US" sz="1400" b="1" dirty="0">
                <a:solidFill>
                  <a:schemeClr val="bg1">
                    <a:lumMod val="50000"/>
                  </a:schemeClr>
                </a:solidFill>
                <a:latin typeface="Century Gothic" panose="020B0502020202020204" pitchFamily="34" charset="0"/>
              </a:endParaRPr>
            </a:p>
          </p:txBody>
        </p:sp>
        <p:sp>
          <p:nvSpPr>
            <p:cNvPr id="73" name="TextBox 90"/>
            <p:cNvSpPr txBox="1"/>
            <p:nvPr/>
          </p:nvSpPr>
          <p:spPr>
            <a:xfrm>
              <a:off x="388536" y="4732387"/>
              <a:ext cx="1891426" cy="1568450"/>
            </a:xfrm>
            <a:prstGeom prst="rect">
              <a:avLst/>
            </a:prstGeom>
            <a:grpFill/>
          </p:spPr>
          <p:txBody>
            <a:bodyPr wrap="square" rtlCol="0">
              <a:spAutoFit/>
            </a:bodyPr>
            <a:lstStyle/>
            <a:p>
              <a:pPr algn="just"/>
              <a:r>
                <a:rPr lang="en-US" sz="1400" dirty="0">
                  <a:sym typeface="+mn-ea"/>
                </a:rPr>
                <a:t> </a:t>
              </a:r>
              <a:r>
                <a:rPr lang="en-US" sz="1400" dirty="0">
                  <a:latin typeface="Times New Roman" panose="02020603050405020304" pitchFamily="18" charset="0"/>
                  <a:cs typeface="Times New Roman" panose="02020603050405020304" pitchFamily="18" charset="0"/>
                  <a:sym typeface="+mn-ea"/>
                </a:rPr>
                <a:t>A breadboard is a construction base for prototyping of electronics. It helps us to build up circuit without soldering.</a:t>
              </a:r>
              <a:endParaRPr lang="en-US" sz="1200" dirty="0">
                <a:solidFill>
                  <a:schemeClr val="tx1"/>
                </a:solidFill>
                <a:latin typeface="Times New Roman" panose="02020603050405020304" pitchFamily="18" charset="0"/>
                <a:cs typeface="Times New Roman" panose="02020603050405020304" pitchFamily="18" charset="0"/>
              </a:endParaRPr>
            </a:p>
            <a:p>
              <a:pPr algn="just"/>
              <a:endParaRPr lang="en-US" sz="1200" dirty="0">
                <a:solidFill>
                  <a:schemeClr val="bg1">
                    <a:lumMod val="50000"/>
                  </a:schemeClr>
                </a:solidFill>
                <a:latin typeface="Century Gothic" panose="020B0502020202020204" pitchFamily="34" charset="0"/>
              </a:endParaRPr>
            </a:p>
          </p:txBody>
        </p:sp>
      </p:grpSp>
      <p:grpSp>
        <p:nvGrpSpPr>
          <p:cNvPr id="74" name="Group 73"/>
          <p:cNvGrpSpPr/>
          <p:nvPr/>
        </p:nvGrpSpPr>
        <p:grpSpPr>
          <a:xfrm rot="21236315">
            <a:off x="6729272" y="4167578"/>
            <a:ext cx="1891426" cy="2192734"/>
            <a:chOff x="388536" y="4231293"/>
            <a:chExt cx="1891426" cy="2192734"/>
          </a:xfrm>
          <a:solidFill>
            <a:schemeClr val="bg1"/>
          </a:solidFill>
          <a:effectLst>
            <a:outerShdw blurRad="317500" dist="88900" dir="2700000" algn="tl" rotWithShape="0">
              <a:prstClr val="black">
                <a:alpha val="40000"/>
              </a:prstClr>
            </a:outerShdw>
          </a:effectLst>
        </p:grpSpPr>
        <p:sp>
          <p:nvSpPr>
            <p:cNvPr id="75" name="TextBox 89"/>
            <p:cNvSpPr txBox="1"/>
            <p:nvPr/>
          </p:nvSpPr>
          <p:spPr>
            <a:xfrm>
              <a:off x="395817" y="4231293"/>
              <a:ext cx="1884145" cy="306705"/>
            </a:xfrm>
            <a:prstGeom prst="rect">
              <a:avLst/>
            </a:prstGeom>
            <a:grpFill/>
          </p:spPr>
          <p:txBody>
            <a:bodyPr wrap="square" rtlCol="0">
              <a:spAutoFit/>
            </a:bodyPr>
            <a:lstStyle/>
            <a:p>
              <a:r>
                <a:rPr lang="en-IN" altLang="en-US" sz="1400" b="1" dirty="0">
                  <a:solidFill>
                    <a:schemeClr val="bg1">
                      <a:lumMod val="50000"/>
                    </a:schemeClr>
                  </a:solidFill>
                  <a:latin typeface="Century Gothic" panose="020B0502020202020204" pitchFamily="34" charset="0"/>
                </a:rPr>
                <a:t>RESISTORS</a:t>
              </a:r>
              <a:endParaRPr lang="en-IN" altLang="en-US" sz="1400" b="1" dirty="0">
                <a:solidFill>
                  <a:schemeClr val="bg1">
                    <a:lumMod val="50000"/>
                  </a:schemeClr>
                </a:solidFill>
                <a:latin typeface="Century Gothic" panose="020B0502020202020204" pitchFamily="34" charset="0"/>
              </a:endParaRPr>
            </a:p>
          </p:txBody>
        </p:sp>
        <p:sp>
          <p:nvSpPr>
            <p:cNvPr id="76" name="TextBox 90"/>
            <p:cNvSpPr txBox="1"/>
            <p:nvPr/>
          </p:nvSpPr>
          <p:spPr>
            <a:xfrm>
              <a:off x="388536" y="4732387"/>
              <a:ext cx="1891426" cy="1691640"/>
            </a:xfrm>
            <a:prstGeom prst="rect">
              <a:avLst/>
            </a:prstGeom>
            <a:grpFill/>
          </p:spPr>
          <p:txBody>
            <a:bodyPr wrap="square" rtlCol="0">
              <a:spAutoFit/>
            </a:bodyPr>
            <a:lstStyle/>
            <a:p>
              <a:pPr algn="just"/>
              <a:r>
                <a:rPr lang="en-US" sz="1200" dirty="0">
                  <a:sym typeface="+mn-ea"/>
                </a:rPr>
                <a:t> </a:t>
              </a:r>
              <a:r>
                <a:rPr lang="en-US" sz="1400" dirty="0">
                  <a:latin typeface="Times New Roman" panose="02020603050405020304" pitchFamily="18" charset="0"/>
                  <a:cs typeface="Times New Roman" panose="02020603050405020304" pitchFamily="18" charset="0"/>
                  <a:sym typeface="+mn-ea"/>
                </a:rPr>
                <a:t>A resistor is a passive two-terminal electrical component that implements electrical resistance as a circuit element</a:t>
              </a:r>
              <a:r>
                <a:rPr lang="en-US" sz="1200" dirty="0">
                  <a:latin typeface="Times New Roman" panose="02020603050405020304" pitchFamily="18" charset="0"/>
                  <a:cs typeface="Times New Roman" panose="02020603050405020304" pitchFamily="18" charset="0"/>
                  <a:sym typeface="+mn-ea"/>
                </a:rPr>
                <a:t>.</a:t>
              </a:r>
              <a:endParaRPr lang="en-US" sz="1000" dirty="0">
                <a:solidFill>
                  <a:schemeClr val="tx1"/>
                </a:solidFill>
                <a:latin typeface="Times New Roman" panose="02020603050405020304" pitchFamily="18" charset="0"/>
                <a:cs typeface="Times New Roman" panose="02020603050405020304" pitchFamily="18" charset="0"/>
              </a:endParaRPr>
            </a:p>
            <a:p>
              <a:pPr algn="just"/>
              <a:endParaRPr lang="en-US" sz="1000" dirty="0">
                <a:solidFill>
                  <a:schemeClr val="bg1">
                    <a:lumMod val="50000"/>
                  </a:schemeClr>
                </a:solidFill>
                <a:latin typeface="Century Gothic" panose="020B0502020202020204" pitchFamily="34" charset="0"/>
              </a:endParaRPr>
            </a:p>
            <a:p>
              <a:pPr algn="just"/>
              <a:endParaRPr lang="en-US" sz="1000" dirty="0">
                <a:solidFill>
                  <a:schemeClr val="bg1">
                    <a:lumMod val="50000"/>
                  </a:schemeClr>
                </a:solidFill>
                <a:latin typeface="Century Gothic" panose="020B0502020202020204" pitchFamily="34" charset="0"/>
              </a:endParaRPr>
            </a:p>
          </p:txBody>
        </p:sp>
      </p:grpSp>
      <p:sp>
        <p:nvSpPr>
          <p:cNvPr id="102" name="Rectangle 21"/>
          <p:cNvSpPr/>
          <p:nvPr/>
        </p:nvSpPr>
        <p:spPr>
          <a:xfrm rot="15142371">
            <a:off x="982308" y="3932887"/>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FFFF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1"/>
          <p:cNvSpPr/>
          <p:nvPr/>
        </p:nvSpPr>
        <p:spPr>
          <a:xfrm rot="15142371">
            <a:off x="7254203" y="3932887"/>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FFFF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3" name="Rectangle 21"/>
          <p:cNvSpPr/>
          <p:nvPr/>
        </p:nvSpPr>
        <p:spPr>
          <a:xfrm rot="15142371">
            <a:off x="4294085" y="3932721"/>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00B0F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21"/>
          <p:cNvSpPr/>
          <p:nvPr/>
        </p:nvSpPr>
        <p:spPr>
          <a:xfrm rot="15142371">
            <a:off x="10344365" y="3829216"/>
            <a:ext cx="881230" cy="407702"/>
          </a:xfrm>
          <a:custGeom>
            <a:avLst/>
            <a:gdLst>
              <a:gd name="connsiteX0" fmla="*/ 0 w 1152128"/>
              <a:gd name="connsiteY0" fmla="*/ 0 h 242604"/>
              <a:gd name="connsiteX1" fmla="*/ 1152128 w 1152128"/>
              <a:gd name="connsiteY1" fmla="*/ 0 h 242604"/>
              <a:gd name="connsiteX2" fmla="*/ 1152128 w 1152128"/>
              <a:gd name="connsiteY2" fmla="*/ 242604 h 242604"/>
              <a:gd name="connsiteX3" fmla="*/ 0 w 1152128"/>
              <a:gd name="connsiteY3" fmla="*/ 242604 h 242604"/>
              <a:gd name="connsiteX4" fmla="*/ 0 w 1152128"/>
              <a:gd name="connsiteY4" fmla="*/ 0 h 242604"/>
              <a:gd name="connsiteX0-1" fmla="*/ 1637 w 1153765"/>
              <a:gd name="connsiteY0-2" fmla="*/ 0 h 242604"/>
              <a:gd name="connsiteX1-3" fmla="*/ 1153765 w 1153765"/>
              <a:gd name="connsiteY1-4" fmla="*/ 0 h 242604"/>
              <a:gd name="connsiteX2-5" fmla="*/ 1153765 w 1153765"/>
              <a:gd name="connsiteY2-6" fmla="*/ 242604 h 242604"/>
              <a:gd name="connsiteX3-7" fmla="*/ 1637 w 1153765"/>
              <a:gd name="connsiteY3-8" fmla="*/ 242604 h 242604"/>
              <a:gd name="connsiteX4-9" fmla="*/ 0 w 1153765"/>
              <a:gd name="connsiteY4-10" fmla="*/ 57657 h 242604"/>
              <a:gd name="connsiteX5" fmla="*/ 1637 w 1153765"/>
              <a:gd name="connsiteY5" fmla="*/ 0 h 242604"/>
              <a:gd name="connsiteX0-11" fmla="*/ 85266 w 1237394"/>
              <a:gd name="connsiteY0-12" fmla="*/ 0 h 242604"/>
              <a:gd name="connsiteX1-13" fmla="*/ 1237394 w 1237394"/>
              <a:gd name="connsiteY1-14" fmla="*/ 0 h 242604"/>
              <a:gd name="connsiteX2-15" fmla="*/ 1237394 w 1237394"/>
              <a:gd name="connsiteY2-16" fmla="*/ 242604 h 242604"/>
              <a:gd name="connsiteX3-17" fmla="*/ 85266 w 1237394"/>
              <a:gd name="connsiteY3-18" fmla="*/ 242604 h 242604"/>
              <a:gd name="connsiteX4-19" fmla="*/ 85314 w 1237394"/>
              <a:gd name="connsiteY4-20" fmla="*/ 96385 h 242604"/>
              <a:gd name="connsiteX5-21" fmla="*/ 83629 w 1237394"/>
              <a:gd name="connsiteY5-22" fmla="*/ 57657 h 242604"/>
              <a:gd name="connsiteX6" fmla="*/ 85266 w 1237394"/>
              <a:gd name="connsiteY6" fmla="*/ 0 h 242604"/>
              <a:gd name="connsiteX0-23" fmla="*/ 105071 w 1257199"/>
              <a:gd name="connsiteY0-24" fmla="*/ 0 h 242604"/>
              <a:gd name="connsiteX1-25" fmla="*/ 1257199 w 1257199"/>
              <a:gd name="connsiteY1-26" fmla="*/ 0 h 242604"/>
              <a:gd name="connsiteX2-27" fmla="*/ 1257199 w 1257199"/>
              <a:gd name="connsiteY2-28" fmla="*/ 242604 h 242604"/>
              <a:gd name="connsiteX3-29" fmla="*/ 105071 w 1257199"/>
              <a:gd name="connsiteY3-30" fmla="*/ 242604 h 242604"/>
              <a:gd name="connsiteX4-31" fmla="*/ 52921 w 1257199"/>
              <a:gd name="connsiteY4-32" fmla="*/ 155317 h 242604"/>
              <a:gd name="connsiteX5-33" fmla="*/ 105119 w 1257199"/>
              <a:gd name="connsiteY5-34" fmla="*/ 96385 h 242604"/>
              <a:gd name="connsiteX6-35" fmla="*/ 103434 w 1257199"/>
              <a:gd name="connsiteY6-36" fmla="*/ 57657 h 242604"/>
              <a:gd name="connsiteX7" fmla="*/ 105071 w 1257199"/>
              <a:gd name="connsiteY7" fmla="*/ 0 h 242604"/>
              <a:gd name="connsiteX0-37" fmla="*/ 123870 w 1275998"/>
              <a:gd name="connsiteY0-38" fmla="*/ 0 h 242604"/>
              <a:gd name="connsiteX1-39" fmla="*/ 1275998 w 1275998"/>
              <a:gd name="connsiteY1-40" fmla="*/ 0 h 242604"/>
              <a:gd name="connsiteX2-41" fmla="*/ 1275998 w 1275998"/>
              <a:gd name="connsiteY2-42" fmla="*/ 242604 h 242604"/>
              <a:gd name="connsiteX3-43" fmla="*/ 123870 w 1275998"/>
              <a:gd name="connsiteY3-44" fmla="*/ 242604 h 242604"/>
              <a:gd name="connsiteX4-45" fmla="*/ 26256 w 1275998"/>
              <a:gd name="connsiteY4-46" fmla="*/ 197412 h 242604"/>
              <a:gd name="connsiteX5-47" fmla="*/ 71720 w 1275998"/>
              <a:gd name="connsiteY5-48" fmla="*/ 155317 h 242604"/>
              <a:gd name="connsiteX6-49" fmla="*/ 123918 w 1275998"/>
              <a:gd name="connsiteY6-50" fmla="*/ 96385 h 242604"/>
              <a:gd name="connsiteX7-51" fmla="*/ 122233 w 1275998"/>
              <a:gd name="connsiteY7-52" fmla="*/ 57657 h 242604"/>
              <a:gd name="connsiteX8" fmla="*/ 123870 w 1275998"/>
              <a:gd name="connsiteY8" fmla="*/ 0 h 242604"/>
              <a:gd name="connsiteX0-53" fmla="*/ 123870 w 1275998"/>
              <a:gd name="connsiteY0-54" fmla="*/ 0 h 242604"/>
              <a:gd name="connsiteX1-55" fmla="*/ 1275998 w 1275998"/>
              <a:gd name="connsiteY1-56" fmla="*/ 0 h 242604"/>
              <a:gd name="connsiteX2-57" fmla="*/ 1275998 w 1275998"/>
              <a:gd name="connsiteY2-58" fmla="*/ 242604 h 242604"/>
              <a:gd name="connsiteX3-59" fmla="*/ 123870 w 1275998"/>
              <a:gd name="connsiteY3-60" fmla="*/ 242604 h 242604"/>
              <a:gd name="connsiteX4-61" fmla="*/ 26256 w 1275998"/>
              <a:gd name="connsiteY4-62" fmla="*/ 197412 h 242604"/>
              <a:gd name="connsiteX5-63" fmla="*/ 71720 w 1275998"/>
              <a:gd name="connsiteY5-64" fmla="*/ 155317 h 242604"/>
              <a:gd name="connsiteX6-65" fmla="*/ 123918 w 1275998"/>
              <a:gd name="connsiteY6-66" fmla="*/ 96385 h 242604"/>
              <a:gd name="connsiteX7-67" fmla="*/ 199688 w 1275998"/>
              <a:gd name="connsiteY7-68" fmla="*/ 57657 h 242604"/>
              <a:gd name="connsiteX8-69" fmla="*/ 123870 w 1275998"/>
              <a:gd name="connsiteY8-70" fmla="*/ 0 h 242604"/>
              <a:gd name="connsiteX0-71" fmla="*/ 123870 w 1275998"/>
              <a:gd name="connsiteY0-72" fmla="*/ 0 h 242604"/>
              <a:gd name="connsiteX1-73" fmla="*/ 1275998 w 1275998"/>
              <a:gd name="connsiteY1-74" fmla="*/ 0 h 242604"/>
              <a:gd name="connsiteX2-75" fmla="*/ 1275998 w 1275998"/>
              <a:gd name="connsiteY2-76" fmla="*/ 242604 h 242604"/>
              <a:gd name="connsiteX3-77" fmla="*/ 123870 w 1275998"/>
              <a:gd name="connsiteY3-78" fmla="*/ 242604 h 242604"/>
              <a:gd name="connsiteX4-79" fmla="*/ 26256 w 1275998"/>
              <a:gd name="connsiteY4-80" fmla="*/ 197412 h 242604"/>
              <a:gd name="connsiteX5-81" fmla="*/ 90242 w 1275998"/>
              <a:gd name="connsiteY5-82" fmla="*/ 150265 h 242604"/>
              <a:gd name="connsiteX6-83" fmla="*/ 123918 w 1275998"/>
              <a:gd name="connsiteY6-84" fmla="*/ 96385 h 242604"/>
              <a:gd name="connsiteX7-85" fmla="*/ 199688 w 1275998"/>
              <a:gd name="connsiteY7-86" fmla="*/ 57657 h 242604"/>
              <a:gd name="connsiteX8-87" fmla="*/ 123870 w 1275998"/>
              <a:gd name="connsiteY8-88" fmla="*/ 0 h 242604"/>
              <a:gd name="connsiteX0-89" fmla="*/ 123870 w 1277318"/>
              <a:gd name="connsiteY0-90" fmla="*/ 0 h 242604"/>
              <a:gd name="connsiteX1-91" fmla="*/ 1275998 w 1277318"/>
              <a:gd name="connsiteY1-92" fmla="*/ 0 h 242604"/>
              <a:gd name="connsiteX2-93" fmla="*/ 1277318 w 1277318"/>
              <a:gd name="connsiteY2-94" fmla="*/ 47554 h 242604"/>
              <a:gd name="connsiteX3-95" fmla="*/ 1275998 w 1277318"/>
              <a:gd name="connsiteY3-96" fmla="*/ 242604 h 242604"/>
              <a:gd name="connsiteX4-97" fmla="*/ 123870 w 1277318"/>
              <a:gd name="connsiteY4-98" fmla="*/ 242604 h 242604"/>
              <a:gd name="connsiteX5-99" fmla="*/ 26256 w 1277318"/>
              <a:gd name="connsiteY5-100" fmla="*/ 197412 h 242604"/>
              <a:gd name="connsiteX6-101" fmla="*/ 90242 w 1277318"/>
              <a:gd name="connsiteY6-102" fmla="*/ 150265 h 242604"/>
              <a:gd name="connsiteX7-103" fmla="*/ 123918 w 1277318"/>
              <a:gd name="connsiteY7-104" fmla="*/ 96385 h 242604"/>
              <a:gd name="connsiteX8-105" fmla="*/ 199688 w 1277318"/>
              <a:gd name="connsiteY8-106" fmla="*/ 57657 h 242604"/>
              <a:gd name="connsiteX9" fmla="*/ 123870 w 1277318"/>
              <a:gd name="connsiteY9" fmla="*/ 0 h 242604"/>
              <a:gd name="connsiteX0-107" fmla="*/ 123870 w 1277318"/>
              <a:gd name="connsiteY0-108" fmla="*/ 0 h 242604"/>
              <a:gd name="connsiteX1-109" fmla="*/ 1275998 w 1277318"/>
              <a:gd name="connsiteY1-110" fmla="*/ 0 h 242604"/>
              <a:gd name="connsiteX2-111" fmla="*/ 1277318 w 1277318"/>
              <a:gd name="connsiteY2-112" fmla="*/ 47554 h 242604"/>
              <a:gd name="connsiteX3-113" fmla="*/ 1277318 w 1277318"/>
              <a:gd name="connsiteY3-114" fmla="*/ 175523 h 242604"/>
              <a:gd name="connsiteX4-115" fmla="*/ 1275998 w 1277318"/>
              <a:gd name="connsiteY4-116" fmla="*/ 242604 h 242604"/>
              <a:gd name="connsiteX5-117" fmla="*/ 123870 w 1277318"/>
              <a:gd name="connsiteY5-118" fmla="*/ 242604 h 242604"/>
              <a:gd name="connsiteX6-119" fmla="*/ 26256 w 1277318"/>
              <a:gd name="connsiteY6-120" fmla="*/ 197412 h 242604"/>
              <a:gd name="connsiteX7-121" fmla="*/ 90242 w 1277318"/>
              <a:gd name="connsiteY7-122" fmla="*/ 150265 h 242604"/>
              <a:gd name="connsiteX8-123" fmla="*/ 123918 w 1277318"/>
              <a:gd name="connsiteY8-124" fmla="*/ 96385 h 242604"/>
              <a:gd name="connsiteX9-125" fmla="*/ 199688 w 1277318"/>
              <a:gd name="connsiteY9-126" fmla="*/ 57657 h 242604"/>
              <a:gd name="connsiteX10" fmla="*/ 123870 w 1277318"/>
              <a:gd name="connsiteY10" fmla="*/ 0 h 242604"/>
              <a:gd name="connsiteX0-127" fmla="*/ 123870 w 1277318"/>
              <a:gd name="connsiteY0-128" fmla="*/ 0 h 242604"/>
              <a:gd name="connsiteX1-129" fmla="*/ 1275998 w 1277318"/>
              <a:gd name="connsiteY1-130" fmla="*/ 0 h 242604"/>
              <a:gd name="connsiteX2-131" fmla="*/ 1277318 w 1277318"/>
              <a:gd name="connsiteY2-132" fmla="*/ 47554 h 242604"/>
              <a:gd name="connsiteX3-133" fmla="*/ 1277317 w 1277318"/>
              <a:gd name="connsiteY3-134" fmla="*/ 98069 h 242604"/>
              <a:gd name="connsiteX4-135" fmla="*/ 1277318 w 1277318"/>
              <a:gd name="connsiteY4-136" fmla="*/ 175523 h 242604"/>
              <a:gd name="connsiteX5-137" fmla="*/ 1275998 w 1277318"/>
              <a:gd name="connsiteY5-138" fmla="*/ 242604 h 242604"/>
              <a:gd name="connsiteX6-139" fmla="*/ 123870 w 1277318"/>
              <a:gd name="connsiteY6-140" fmla="*/ 242604 h 242604"/>
              <a:gd name="connsiteX7-141" fmla="*/ 26256 w 1277318"/>
              <a:gd name="connsiteY7-142" fmla="*/ 197412 h 242604"/>
              <a:gd name="connsiteX8-143" fmla="*/ 90242 w 1277318"/>
              <a:gd name="connsiteY8-144" fmla="*/ 150265 h 242604"/>
              <a:gd name="connsiteX9-145" fmla="*/ 123918 w 1277318"/>
              <a:gd name="connsiteY9-146" fmla="*/ 96385 h 242604"/>
              <a:gd name="connsiteX10-147" fmla="*/ 199688 w 1277318"/>
              <a:gd name="connsiteY10-148" fmla="*/ 57657 h 242604"/>
              <a:gd name="connsiteX11" fmla="*/ 123870 w 1277318"/>
              <a:gd name="connsiteY11" fmla="*/ 0 h 242604"/>
              <a:gd name="connsiteX0-149" fmla="*/ 123870 w 1277318"/>
              <a:gd name="connsiteY0-150" fmla="*/ 0 h 242604"/>
              <a:gd name="connsiteX1-151" fmla="*/ 1275998 w 1277318"/>
              <a:gd name="connsiteY1-152" fmla="*/ 0 h 242604"/>
              <a:gd name="connsiteX2-153" fmla="*/ 1248694 w 1277318"/>
              <a:gd name="connsiteY2-154" fmla="*/ 42503 h 242604"/>
              <a:gd name="connsiteX3-155" fmla="*/ 1277317 w 1277318"/>
              <a:gd name="connsiteY3-156" fmla="*/ 98069 h 242604"/>
              <a:gd name="connsiteX4-157" fmla="*/ 1277318 w 1277318"/>
              <a:gd name="connsiteY4-158" fmla="*/ 175523 h 242604"/>
              <a:gd name="connsiteX5-159" fmla="*/ 1275998 w 1277318"/>
              <a:gd name="connsiteY5-160" fmla="*/ 242604 h 242604"/>
              <a:gd name="connsiteX6-161" fmla="*/ 123870 w 1277318"/>
              <a:gd name="connsiteY6-162" fmla="*/ 242604 h 242604"/>
              <a:gd name="connsiteX7-163" fmla="*/ 26256 w 1277318"/>
              <a:gd name="connsiteY7-164" fmla="*/ 197412 h 242604"/>
              <a:gd name="connsiteX8-165" fmla="*/ 90242 w 1277318"/>
              <a:gd name="connsiteY8-166" fmla="*/ 150265 h 242604"/>
              <a:gd name="connsiteX9-167" fmla="*/ 123918 w 1277318"/>
              <a:gd name="connsiteY9-168" fmla="*/ 96385 h 242604"/>
              <a:gd name="connsiteX10-169" fmla="*/ 199688 w 1277318"/>
              <a:gd name="connsiteY10-170" fmla="*/ 57657 h 242604"/>
              <a:gd name="connsiteX11-171" fmla="*/ 123870 w 1277318"/>
              <a:gd name="connsiteY11-172" fmla="*/ 0 h 242604"/>
              <a:gd name="connsiteX0-173" fmla="*/ 123870 w 1295839"/>
              <a:gd name="connsiteY0-174" fmla="*/ 0 h 242604"/>
              <a:gd name="connsiteX1-175" fmla="*/ 1275998 w 1295839"/>
              <a:gd name="connsiteY1-176" fmla="*/ 0 h 242604"/>
              <a:gd name="connsiteX2-177" fmla="*/ 1248694 w 1295839"/>
              <a:gd name="connsiteY2-178" fmla="*/ 42503 h 242604"/>
              <a:gd name="connsiteX3-179" fmla="*/ 1295839 w 1295839"/>
              <a:gd name="connsiteY3-180" fmla="*/ 89650 h 242604"/>
              <a:gd name="connsiteX4-181" fmla="*/ 1277318 w 1295839"/>
              <a:gd name="connsiteY4-182" fmla="*/ 175523 h 242604"/>
              <a:gd name="connsiteX5-183" fmla="*/ 1275998 w 1295839"/>
              <a:gd name="connsiteY5-184" fmla="*/ 242604 h 242604"/>
              <a:gd name="connsiteX6-185" fmla="*/ 123870 w 1295839"/>
              <a:gd name="connsiteY6-186" fmla="*/ 242604 h 242604"/>
              <a:gd name="connsiteX7-187" fmla="*/ 26256 w 1295839"/>
              <a:gd name="connsiteY7-188" fmla="*/ 197412 h 242604"/>
              <a:gd name="connsiteX8-189" fmla="*/ 90242 w 1295839"/>
              <a:gd name="connsiteY8-190" fmla="*/ 150265 h 242604"/>
              <a:gd name="connsiteX9-191" fmla="*/ 123918 w 1295839"/>
              <a:gd name="connsiteY9-192" fmla="*/ 96385 h 242604"/>
              <a:gd name="connsiteX10-193" fmla="*/ 199688 w 1295839"/>
              <a:gd name="connsiteY10-194" fmla="*/ 57657 h 242604"/>
              <a:gd name="connsiteX11-195" fmla="*/ 123870 w 1295839"/>
              <a:gd name="connsiteY11-196" fmla="*/ 0 h 242604"/>
              <a:gd name="connsiteX0-197" fmla="*/ 123870 w 1296242"/>
              <a:gd name="connsiteY0-198" fmla="*/ 0 h 242604"/>
              <a:gd name="connsiteX1-199" fmla="*/ 1275998 w 1296242"/>
              <a:gd name="connsiteY1-200" fmla="*/ 0 h 242604"/>
              <a:gd name="connsiteX2-201" fmla="*/ 1248694 w 1296242"/>
              <a:gd name="connsiteY2-202" fmla="*/ 42503 h 242604"/>
              <a:gd name="connsiteX3-203" fmla="*/ 1295839 w 1296242"/>
              <a:gd name="connsiteY3-204" fmla="*/ 89650 h 242604"/>
              <a:gd name="connsiteX4-205" fmla="*/ 1243642 w 1296242"/>
              <a:gd name="connsiteY4-206" fmla="*/ 141847 h 242604"/>
              <a:gd name="connsiteX5-207" fmla="*/ 1277318 w 1296242"/>
              <a:gd name="connsiteY5-208" fmla="*/ 175523 h 242604"/>
              <a:gd name="connsiteX6-209" fmla="*/ 1275998 w 1296242"/>
              <a:gd name="connsiteY6-210" fmla="*/ 242604 h 242604"/>
              <a:gd name="connsiteX7-211" fmla="*/ 123870 w 1296242"/>
              <a:gd name="connsiteY7-212" fmla="*/ 242604 h 242604"/>
              <a:gd name="connsiteX8-213" fmla="*/ 26256 w 1296242"/>
              <a:gd name="connsiteY8-214" fmla="*/ 197412 h 242604"/>
              <a:gd name="connsiteX9-215" fmla="*/ 90242 w 1296242"/>
              <a:gd name="connsiteY9-216" fmla="*/ 150265 h 242604"/>
              <a:gd name="connsiteX10-217" fmla="*/ 123918 w 1296242"/>
              <a:gd name="connsiteY10-218" fmla="*/ 96385 h 242604"/>
              <a:gd name="connsiteX11-219" fmla="*/ 199688 w 1296242"/>
              <a:gd name="connsiteY11-220" fmla="*/ 57657 h 242604"/>
              <a:gd name="connsiteX12" fmla="*/ 123870 w 1296242"/>
              <a:gd name="connsiteY12" fmla="*/ 0 h 242604"/>
              <a:gd name="connsiteX0-221" fmla="*/ 123870 w 1307634"/>
              <a:gd name="connsiteY0-222" fmla="*/ 0 h 242604"/>
              <a:gd name="connsiteX1-223" fmla="*/ 1275998 w 1307634"/>
              <a:gd name="connsiteY1-224" fmla="*/ 0 h 242604"/>
              <a:gd name="connsiteX2-225" fmla="*/ 1248694 w 1307634"/>
              <a:gd name="connsiteY2-226" fmla="*/ 42503 h 242604"/>
              <a:gd name="connsiteX3-227" fmla="*/ 1295839 w 1307634"/>
              <a:gd name="connsiteY3-228" fmla="*/ 89650 h 242604"/>
              <a:gd name="connsiteX4-229" fmla="*/ 1243642 w 1307634"/>
              <a:gd name="connsiteY4-230" fmla="*/ 141847 h 242604"/>
              <a:gd name="connsiteX5-231" fmla="*/ 1277318 w 1307634"/>
              <a:gd name="connsiteY5-232" fmla="*/ 175523 h 242604"/>
              <a:gd name="connsiteX6-233" fmla="*/ 1307627 w 1307634"/>
              <a:gd name="connsiteY6-234" fmla="*/ 229404 h 242604"/>
              <a:gd name="connsiteX7-235" fmla="*/ 1275998 w 1307634"/>
              <a:gd name="connsiteY7-236" fmla="*/ 242604 h 242604"/>
              <a:gd name="connsiteX8-237" fmla="*/ 123870 w 1307634"/>
              <a:gd name="connsiteY8-238" fmla="*/ 242604 h 242604"/>
              <a:gd name="connsiteX9-239" fmla="*/ 26256 w 1307634"/>
              <a:gd name="connsiteY9-240" fmla="*/ 197412 h 242604"/>
              <a:gd name="connsiteX10-241" fmla="*/ 90242 w 1307634"/>
              <a:gd name="connsiteY10-242" fmla="*/ 150265 h 242604"/>
              <a:gd name="connsiteX11-243" fmla="*/ 123918 w 1307634"/>
              <a:gd name="connsiteY11-244" fmla="*/ 96385 h 242604"/>
              <a:gd name="connsiteX12-245" fmla="*/ 199688 w 1307634"/>
              <a:gd name="connsiteY12-246" fmla="*/ 57657 h 242604"/>
              <a:gd name="connsiteX13" fmla="*/ 123870 w 1307634"/>
              <a:gd name="connsiteY13" fmla="*/ 0 h 2426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125" y="connsiteY9-126"/>
              </a:cxn>
              <a:cxn ang="0">
                <a:pos x="connsiteX10-147" y="connsiteY10-148"/>
              </a:cxn>
              <a:cxn ang="0">
                <a:pos x="connsiteX11-171" y="connsiteY11-172"/>
              </a:cxn>
              <a:cxn ang="0">
                <a:pos x="connsiteX12-245" y="connsiteY12-246"/>
              </a:cxn>
              <a:cxn ang="0">
                <a:pos x="connsiteX13" y="connsiteY13"/>
              </a:cxn>
            </a:cxnLst>
            <a:rect l="l" t="t" r="r" b="b"/>
            <a:pathLst>
              <a:path w="1307634" h="242604">
                <a:moveTo>
                  <a:pt x="123870" y="0"/>
                </a:moveTo>
                <a:lnTo>
                  <a:pt x="1275998" y="0"/>
                </a:lnTo>
                <a:lnTo>
                  <a:pt x="1248694" y="42503"/>
                </a:lnTo>
                <a:cubicBezTo>
                  <a:pt x="1248694" y="59341"/>
                  <a:pt x="1295839" y="72812"/>
                  <a:pt x="1295839" y="89650"/>
                </a:cubicBezTo>
                <a:cubicBezTo>
                  <a:pt x="1301451" y="109856"/>
                  <a:pt x="1246729" y="127535"/>
                  <a:pt x="1243642" y="141847"/>
                </a:cubicBezTo>
                <a:cubicBezTo>
                  <a:pt x="1240555" y="156159"/>
                  <a:pt x="1271986" y="168507"/>
                  <a:pt x="1277318" y="175523"/>
                </a:cubicBezTo>
                <a:cubicBezTo>
                  <a:pt x="1276757" y="178329"/>
                  <a:pt x="1308188" y="226598"/>
                  <a:pt x="1307627" y="229404"/>
                </a:cubicBezTo>
                <a:lnTo>
                  <a:pt x="1275998" y="242604"/>
                </a:lnTo>
                <a:lnTo>
                  <a:pt x="123870" y="242604"/>
                </a:lnTo>
                <a:cubicBezTo>
                  <a:pt x="-84420" y="235072"/>
                  <a:pt x="34948" y="211960"/>
                  <a:pt x="26256" y="197412"/>
                </a:cubicBezTo>
                <a:cubicBezTo>
                  <a:pt x="17564" y="182864"/>
                  <a:pt x="73965" y="167103"/>
                  <a:pt x="90242" y="150265"/>
                </a:cubicBezTo>
                <a:cubicBezTo>
                  <a:pt x="106519" y="133427"/>
                  <a:pt x="115499" y="112662"/>
                  <a:pt x="123918" y="96385"/>
                </a:cubicBezTo>
                <a:cubicBezTo>
                  <a:pt x="132337" y="80108"/>
                  <a:pt x="199696" y="73721"/>
                  <a:pt x="199688" y="57657"/>
                </a:cubicBezTo>
                <a:cubicBezTo>
                  <a:pt x="200234" y="38438"/>
                  <a:pt x="123324" y="19219"/>
                  <a:pt x="123870" y="0"/>
                </a:cubicBezTo>
                <a:close/>
              </a:path>
            </a:pathLst>
          </a:custGeom>
          <a:solidFill>
            <a:srgbClr val="00B0F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1" name="Content Placeholder 20"/>
          <p:cNvPicPr>
            <a:picLocks noGrp="1" noChangeAspect="1"/>
          </p:cNvPicPr>
          <p:nvPr/>
        </p:nvPicPr>
        <p:blipFill>
          <a:blip r:embed="rId1">
            <a:extLst>
              <a:ext uri="{28A0092B-C50C-407E-A947-70E740481C1C}">
                <a14:useLocalDpi xmlns:a14="http://schemas.microsoft.com/office/drawing/2010/main" val="0"/>
              </a:ext>
            </a:extLst>
          </a:blip>
          <a:stretch>
            <a:fillRect/>
          </a:stretch>
        </p:blipFill>
        <p:spPr>
          <a:xfrm>
            <a:off x="810895" y="2198370"/>
            <a:ext cx="1631315" cy="1631315"/>
          </a:xfrm>
          <a:prstGeom prst="rect">
            <a:avLst/>
          </a:prstGeom>
        </p:spPr>
      </p:pic>
      <p:pic>
        <p:nvPicPr>
          <p:cNvPr id="28" name="Content Placeholder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4915" y="2181860"/>
            <a:ext cx="1720850" cy="1510030"/>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635" y="2125980"/>
            <a:ext cx="1505585" cy="1588770"/>
          </a:xfrm>
          <a:prstGeom prst="rect">
            <a:avLst/>
          </a:prstGeom>
        </p:spPr>
      </p:pic>
      <p:pic>
        <p:nvPicPr>
          <p:cNvPr id="31" name="Content Placeholder 3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82810" y="2055495"/>
            <a:ext cx="1659255" cy="1659255"/>
          </a:xfrm>
          <a:prstGeom prst="rect">
            <a:avLst/>
          </a:prstGeom>
        </p:spPr>
      </p:pic>
      <p:sp>
        <p:nvSpPr>
          <p:cNvPr id="2" name="Text Box 1"/>
          <p:cNvSpPr txBox="1"/>
          <p:nvPr/>
        </p:nvSpPr>
        <p:spPr>
          <a:xfrm>
            <a:off x="4032250" y="349250"/>
            <a:ext cx="4128135" cy="706755"/>
          </a:xfrm>
          <a:prstGeom prst="rect">
            <a:avLst/>
          </a:prstGeom>
          <a:noFill/>
        </p:spPr>
        <p:txBody>
          <a:bodyPr wrap="none" rtlCol="0" anchor="t">
            <a:spAutoFit/>
          </a:bodyPr>
          <a:lstStyle/>
          <a:p>
            <a:pPr algn="ctr"/>
            <a:r>
              <a:rPr lang="en-IN" altLang="en-US" sz="4000" b="1">
                <a:effectLst>
                  <a:outerShdw blurRad="38100" dist="38100" dir="2700000" algn="tl">
                    <a:srgbClr val="000000">
                      <a:alpha val="43137"/>
                    </a:srgbClr>
                  </a:outerShdw>
                </a:effectLst>
                <a:latin typeface="Malgun Gothic" panose="020B0503020000020004" charset="-127"/>
                <a:ea typeface="Malgun Gothic" panose="020B0503020000020004" charset="-127"/>
                <a:sym typeface="+mn-ea"/>
              </a:rPr>
              <a:t>MODULES USED</a:t>
            </a:r>
            <a:endParaRPr lang="en-US" sz="4000"/>
          </a:p>
        </p:txBody>
      </p:sp>
    </p:spTree>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cBhvr additive="base">
                                        <p:cTn id="7" dur="500" fill="hold"/>
                                        <p:tgtEl>
                                          <p:spTgt spid="89"/>
                                        </p:tgtEl>
                                        <p:attrNameLst>
                                          <p:attrName>ppt_x</p:attrName>
                                        </p:attrNameLst>
                                      </p:cBhvr>
                                      <p:tavLst>
                                        <p:tav tm="0">
                                          <p:val>
                                            <p:strVal val="#ppt_x"/>
                                          </p:val>
                                        </p:tav>
                                        <p:tav tm="100000">
                                          <p:val>
                                            <p:strVal val="#ppt_x"/>
                                          </p:val>
                                        </p:tav>
                                      </p:tavLst>
                                    </p:anim>
                                    <p:anim calcmode="lin" valueType="num">
                                      <p:cBhvr additive="base">
                                        <p:cTn id="8" dur="500" fill="hold"/>
                                        <p:tgtEl>
                                          <p:spTgt spid="8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1"/>
                                        </p:tgtEl>
                                        <p:attrNameLst>
                                          <p:attrName>style.visibility</p:attrName>
                                        </p:attrNameLst>
                                      </p:cBhvr>
                                      <p:to>
                                        <p:strVal val="visible"/>
                                      </p:to>
                                    </p:set>
                                    <p:anim calcmode="lin" valueType="num">
                                      <p:cBhvr additive="base">
                                        <p:cTn id="17" dur="500" fill="hold"/>
                                        <p:tgtEl>
                                          <p:spTgt spid="71"/>
                                        </p:tgtEl>
                                        <p:attrNameLst>
                                          <p:attrName>ppt_x</p:attrName>
                                        </p:attrNameLst>
                                      </p:cBhvr>
                                      <p:tavLst>
                                        <p:tav tm="0">
                                          <p:val>
                                            <p:strVal val="#ppt_x"/>
                                          </p:val>
                                        </p:tav>
                                        <p:tav tm="100000">
                                          <p:val>
                                            <p:strVal val="#ppt_x"/>
                                          </p:val>
                                        </p:tav>
                                      </p:tavLst>
                                    </p:anim>
                                    <p:anim calcmode="lin" valueType="num">
                                      <p:cBhvr additive="base">
                                        <p:cTn id="18" dur="500" fill="hold"/>
                                        <p:tgtEl>
                                          <p:spTgt spid="71"/>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74"/>
                                        </p:tgtEl>
                                        <p:attrNameLst>
                                          <p:attrName>style.visibility</p:attrName>
                                        </p:attrNameLst>
                                      </p:cBhvr>
                                      <p:to>
                                        <p:strVal val="visible"/>
                                      </p:to>
                                    </p:set>
                                    <p:anim calcmode="lin" valueType="num">
                                      <p:cBhvr additive="base">
                                        <p:cTn id="22" dur="500" fill="hold"/>
                                        <p:tgtEl>
                                          <p:spTgt spid="74"/>
                                        </p:tgtEl>
                                        <p:attrNameLst>
                                          <p:attrName>ppt_x</p:attrName>
                                        </p:attrNameLst>
                                      </p:cBhvr>
                                      <p:tavLst>
                                        <p:tav tm="0">
                                          <p:val>
                                            <p:strVal val="#ppt_x"/>
                                          </p:val>
                                        </p:tav>
                                        <p:tav tm="100000">
                                          <p:val>
                                            <p:strVal val="#ppt_x"/>
                                          </p:val>
                                        </p:tav>
                                      </p:tavLst>
                                    </p:anim>
                                    <p:anim calcmode="lin" valueType="num">
                                      <p:cBhvr additive="base">
                                        <p:cTn id="23" dur="500" fill="hold"/>
                                        <p:tgtEl>
                                          <p:spTgt spid="7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2" presetClass="entr" presetSubtype="1" fill="hold" grpId="0" nodeType="afterEffect">
                                  <p:stCondLst>
                                    <p:cond delay="0"/>
                                  </p:stCondLst>
                                  <p:childTnLst>
                                    <p:set>
                                      <p:cBhvr>
                                        <p:cTn id="26" dur="1" fill="hold">
                                          <p:stCondLst>
                                            <p:cond delay="0"/>
                                          </p:stCondLst>
                                        </p:cTn>
                                        <p:tgtEl>
                                          <p:spTgt spid="102"/>
                                        </p:tgtEl>
                                        <p:attrNameLst>
                                          <p:attrName>style.visibility</p:attrName>
                                        </p:attrNameLst>
                                      </p:cBhvr>
                                      <p:to>
                                        <p:strVal val="visible"/>
                                      </p:to>
                                    </p:set>
                                    <p:animEffect transition="in" filter="wipe(up)">
                                      <p:cBhvr>
                                        <p:cTn id="27" dur="500"/>
                                        <p:tgtEl>
                                          <p:spTgt spid="102"/>
                                        </p:tgtEl>
                                      </p:cBhvr>
                                    </p:animEffect>
                                  </p:childTnLst>
                                </p:cTn>
                              </p:par>
                            </p:childTnLst>
                          </p:cTn>
                        </p:par>
                        <p:par>
                          <p:cTn id="28" fill="hold">
                            <p:stCondLst>
                              <p:cond delay="2500"/>
                            </p:stCondLst>
                            <p:childTnLst>
                              <p:par>
                                <p:cTn id="29" presetID="22" presetClass="entr" presetSubtype="1" fill="hold" grpId="0"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wipe(up)">
                                      <p:cBhvr>
                                        <p:cTn id="31" dur="500"/>
                                        <p:tgtEl>
                                          <p:spTgt spid="3"/>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83"/>
                                        </p:tgtEl>
                                        <p:attrNameLst>
                                          <p:attrName>style.visibility</p:attrName>
                                        </p:attrNameLst>
                                      </p:cBhvr>
                                      <p:to>
                                        <p:strVal val="visible"/>
                                      </p:to>
                                    </p:set>
                                    <p:animEffect transition="in" filter="wipe(up)">
                                      <p:cBhvr>
                                        <p:cTn id="35" dur="500"/>
                                        <p:tgtEl>
                                          <p:spTgt spid="83"/>
                                        </p:tgtEl>
                                      </p:cBhvr>
                                    </p:animEffect>
                                  </p:childTnLst>
                                </p:cTn>
                              </p:par>
                            </p:childTnLst>
                          </p:cTn>
                        </p:par>
                        <p:par>
                          <p:cTn id="36" fill="hold">
                            <p:stCondLst>
                              <p:cond delay="3500"/>
                            </p:stCondLst>
                            <p:childTnLst>
                              <p:par>
                                <p:cTn id="37" presetID="22" presetClass="entr" presetSubtype="1" fill="hold" grpId="0" nodeType="after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wipe(up)">
                                      <p:cBhvr>
                                        <p:cTn id="3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bldLvl="0" animBg="1"/>
      <p:bldP spid="3" grpId="0" bldLvl="0" animBg="1"/>
      <p:bldP spid="83" grpId="0" bldLvl="0" animBg="1"/>
      <p:bldP spid="4" grpId="0" bldLvl="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6398</Words>
  <Application>WPS Presentation</Application>
  <PresentationFormat>Widescreen</PresentationFormat>
  <Paragraphs>356</Paragraphs>
  <Slides>20</Slides>
  <Notes>1</Notes>
  <HiddenSlides>0</HiddenSlides>
  <MMClips>0</MMClips>
  <ScaleCrop>false</ScaleCrop>
  <HeadingPairs>
    <vt:vector size="6" baseType="variant">
      <vt:variant>
        <vt:lpstr>已用的字体</vt:lpstr>
      </vt:variant>
      <vt:variant>
        <vt:i4>26</vt:i4>
      </vt:variant>
      <vt:variant>
        <vt:lpstr>主题</vt:lpstr>
      </vt:variant>
      <vt:variant>
        <vt:i4>1</vt:i4>
      </vt:variant>
      <vt:variant>
        <vt:lpstr>幻灯片标题</vt:lpstr>
      </vt:variant>
      <vt:variant>
        <vt:i4>20</vt:i4>
      </vt:variant>
    </vt:vector>
  </HeadingPairs>
  <TitlesOfParts>
    <vt:vector size="47" baseType="lpstr">
      <vt:lpstr>Arial</vt:lpstr>
      <vt:lpstr>SimSun</vt:lpstr>
      <vt:lpstr>Wingdings</vt:lpstr>
      <vt:lpstr>Calibri</vt:lpstr>
      <vt:lpstr>Arial</vt:lpstr>
      <vt:lpstr>Open Sans</vt:lpstr>
      <vt:lpstr>Hind</vt:lpstr>
      <vt:lpstr>Open Sans Semibold</vt:lpstr>
      <vt:lpstr>Calisto MT</vt:lpstr>
      <vt:lpstr>Open Sans Light</vt:lpstr>
      <vt:lpstr>Malgun Gothic</vt:lpstr>
      <vt:lpstr>Century Gothic</vt:lpstr>
      <vt:lpstr>Times New Roman</vt:lpstr>
      <vt:lpstr>Tw Cen MT</vt:lpstr>
      <vt:lpstr>Microsoft YaHei</vt:lpstr>
      <vt:lpstr>Arial Unicode MS</vt:lpstr>
      <vt:lpstr>Calibri Light</vt:lpstr>
      <vt:lpstr>Oswald</vt:lpstr>
      <vt:lpstr>Architects Daughter</vt:lpstr>
      <vt:lpstr>Bodoni MT Condensed</vt:lpstr>
      <vt:lpstr>Oswald</vt:lpstr>
      <vt:lpstr>Segoe Print</vt:lpstr>
      <vt:lpstr>AMGDT</vt:lpstr>
      <vt:lpstr>Yu Gothic UI Semibold</vt:lpstr>
      <vt:lpstr>Yu Gothic UI Light</vt:lpstr>
      <vt:lpstr>Sanskrit Text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V</cp:lastModifiedBy>
  <cp:revision>24</cp:revision>
  <dcterms:created xsi:type="dcterms:W3CDTF">2020-10-31T19:58:00Z</dcterms:created>
  <dcterms:modified xsi:type="dcterms:W3CDTF">2020-11-01T15:13:34Z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1033-10.2.0.7636</vt:lpwstr>
  </property>
</Properties>
</file>

<file path=docProps/thumbnail.jpeg>
</file>